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5" r:id="rId5"/>
    <p:sldMasterId id="2147483667" r:id="rId6"/>
  </p:sldMasterIdLst>
  <p:notesMasterIdLst>
    <p:notesMasterId r:id="rId45"/>
  </p:notesMasterIdLst>
  <p:sldIdLst>
    <p:sldId id="5929" r:id="rId7"/>
    <p:sldId id="257" r:id="rId8"/>
    <p:sldId id="6203"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5931" r:id="rId44"/>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E73CA10-4408-4AE5-9F1B-A1A847D68B03}" v="30" dt="2023-10-24T16:16:01.0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7755" autoAdjust="0"/>
  </p:normalViewPr>
  <p:slideViewPr>
    <p:cSldViewPr snapToGrid="0">
      <p:cViewPr varScale="1">
        <p:scale>
          <a:sx n="77" d="100"/>
          <a:sy n="77" d="100"/>
        </p:scale>
        <p:origin x="1216" y="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22725" y="0"/>
            <a:ext cx="3078163" cy="469900"/>
          </a:xfrm>
          <a:prstGeom prst="rect">
            <a:avLst/>
          </a:prstGeom>
        </p:spPr>
        <p:txBody>
          <a:bodyPr vert="horz" lIns="91440" tIns="45720" rIns="91440" bIns="45720" rtlCol="0"/>
          <a:lstStyle>
            <a:lvl1pPr algn="r">
              <a:defRPr sz="1200"/>
            </a:lvl1pPr>
          </a:lstStyle>
          <a:p>
            <a:fld id="{87809864-4B91-41D9-B88B-BED58D10C4AF}" type="datetimeFigureOut">
              <a:rPr lang="en-US" smtClean="0"/>
              <a:t>10/24/2023</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9613" y="4518025"/>
            <a:ext cx="5683250" cy="369728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8575"/>
            <a:ext cx="3078163" cy="469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22725" y="8918575"/>
            <a:ext cx="3078163" cy="469900"/>
          </a:xfrm>
          <a:prstGeom prst="rect">
            <a:avLst/>
          </a:prstGeom>
        </p:spPr>
        <p:txBody>
          <a:bodyPr vert="horz" lIns="91440" tIns="45720" rIns="91440" bIns="45720" rtlCol="0" anchor="b"/>
          <a:lstStyle>
            <a:lvl1pPr algn="r">
              <a:defRPr sz="1200"/>
            </a:lvl1pPr>
          </a:lstStyle>
          <a:p>
            <a:fld id="{F60AC31F-3A1D-4B65-B4F6-5EA198F397F9}" type="slidenum">
              <a:rPr lang="en-US" smtClean="0"/>
              <a:t>‹#›</a:t>
            </a:fld>
            <a:endParaRPr lang="en-US"/>
          </a:p>
        </p:txBody>
      </p:sp>
    </p:spTree>
    <p:extLst>
      <p:ext uri="{BB962C8B-B14F-4D97-AF65-F5344CB8AC3E}">
        <p14:creationId xmlns:p14="http://schemas.microsoft.com/office/powerpoint/2010/main" val="1325725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t>Good</a:t>
            </a:r>
            <a:r>
              <a:rPr lang="en-US" sz="1050" baseline="0" dirty="0"/>
              <a:t> morning/afternoon everyone, </a:t>
            </a:r>
          </a:p>
          <a:p>
            <a:endParaRPr lang="en-US" sz="1050" baseline="0" dirty="0"/>
          </a:p>
          <a:p>
            <a:r>
              <a:rPr lang="en-US" sz="1050" baseline="0" dirty="0"/>
              <a:t>Today’s a good day because I get to tell you more about the profession I know and love, the endless opportunities that await for you as a CPA and what it takes to get there. </a:t>
            </a:r>
          </a:p>
          <a:p>
            <a:endParaRPr lang="en-US" sz="1050" baseline="0" dirty="0"/>
          </a:p>
          <a:p>
            <a:r>
              <a:rPr lang="en-US" sz="1050" baseline="0" dirty="0"/>
              <a:t>First, let me tell you a little about my CPA journey. My name is [insert name] and I am a [position/title] at [firm/organization]. It wasn’t too long ago that I was sitting where you are now trying to soak up as much as possible about my future and what I could do to ensure career success. My hope is that telling you a bit more about how I got to where I am and some specifics about certification will help you to greater success as a Future CPA (fingers crossed)!</a:t>
            </a:r>
          </a:p>
          <a:p>
            <a:endParaRPr lang="en-US" sz="1050" baseline="0" dirty="0"/>
          </a:p>
          <a:p>
            <a:r>
              <a:rPr lang="en-US" sz="1050" baseline="0" dirty="0"/>
              <a:t>Possibilities for telling your journey: </a:t>
            </a:r>
          </a:p>
          <a:p>
            <a:pPr marL="171450" indent="-171450">
              <a:buFont typeface="Arial" panose="020B0604020202020204" pitchFamily="34" charset="0"/>
              <a:buChar char="•"/>
            </a:pPr>
            <a:r>
              <a:rPr lang="en-US" sz="1050" baseline="0" dirty="0"/>
              <a:t>Why you decided to become a CPA.</a:t>
            </a:r>
          </a:p>
          <a:p>
            <a:pPr marL="171450" indent="-171450">
              <a:buFont typeface="Arial" panose="020B0604020202020204" pitchFamily="34" charset="0"/>
              <a:buChar char="•"/>
            </a:pPr>
            <a:r>
              <a:rPr lang="en-US" sz="1050" baseline="0" dirty="0"/>
              <a:t>Where did you go to school?</a:t>
            </a:r>
          </a:p>
          <a:p>
            <a:pPr marL="171450" indent="-171450">
              <a:buFont typeface="Arial" panose="020B0604020202020204" pitchFamily="34" charset="0"/>
              <a:buChar char="•"/>
            </a:pPr>
            <a:r>
              <a:rPr lang="en-US" sz="1050" baseline="0" dirty="0"/>
              <a:t>How/when did you take the exam? Did you pass/fail?</a:t>
            </a:r>
          </a:p>
          <a:p>
            <a:pPr marL="171450" indent="-171450">
              <a:buFont typeface="Arial" panose="020B0604020202020204" pitchFamily="34" charset="0"/>
              <a:buChar char="•"/>
            </a:pPr>
            <a:r>
              <a:rPr lang="en-US" sz="1050" baseline="0" dirty="0"/>
              <a:t>Words of wisdom you received or learned that could help them through the journey.</a:t>
            </a:r>
          </a:p>
          <a:p>
            <a:endParaRPr lang="en-US" sz="1050"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FE4A4E-E69D-4211-B847-D3E1BDC1C8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29399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Given the current</a:t>
            </a:r>
            <a:r>
              <a:rPr lang="en-US" baseline="0" dirty="0"/>
              <a:t> landscape, it is likely no surprise that the u</a:t>
            </a:r>
            <a:r>
              <a:rPr lang="en-US" dirty="0"/>
              <a:t>nemployment rates are at an all-time high.</a:t>
            </a:r>
            <a:r>
              <a:rPr lang="en-US" baseline="0" dirty="0"/>
              <a:t> But the awesome news is that CPAs are indispensable and, therefore, the need for them </a:t>
            </a:r>
            <a:r>
              <a:rPr lang="en-US" dirty="0"/>
              <a:t>is greater than ever.</a:t>
            </a:r>
          </a:p>
          <a:p>
            <a:endParaRPr lang="en-US" dirty="0"/>
          </a:p>
          <a:p>
            <a:r>
              <a:rPr lang="en-US" dirty="0"/>
              <a:t>With</a:t>
            </a:r>
            <a:r>
              <a:rPr lang="en-US" baseline="0" dirty="0"/>
              <a:t> the c</a:t>
            </a:r>
            <a:r>
              <a:rPr lang="en-US" dirty="0"/>
              <a:t>hanges to the business environment, the introduction of new legislation and programs, and the expansion of existing ones, the changes have been swift. </a:t>
            </a:r>
          </a:p>
          <a:p>
            <a:endParaRPr lang="en-US" dirty="0"/>
          </a:p>
          <a:p>
            <a:r>
              <a:rPr lang="en-US" dirty="0"/>
              <a:t>We see clients having to make complex and confusing choices that may have long-term (and short-term) consequences.</a:t>
            </a:r>
          </a:p>
          <a:p>
            <a:endParaRPr lang="en-US" dirty="0"/>
          </a:p>
          <a:p>
            <a:r>
              <a:rPr lang="en-US" dirty="0"/>
              <a:t>To add clarity to the chaos, many are turning to their CPAs as they grapple with these challenging times and attempt to navigate available incentives.</a:t>
            </a:r>
          </a:p>
          <a:p>
            <a:endParaRPr lang="en-US" dirty="0"/>
          </a:p>
          <a:p>
            <a:r>
              <a:rPr lang="en-US" dirty="0"/>
              <a:t>As </a:t>
            </a:r>
            <a:r>
              <a:rPr lang="en-US" baseline="0" dirty="0"/>
              <a:t>you can see, the need for CPAs is even greater in order to help organizations and individuals navigate all the changes and serve as their trusted advisor now and into the future. </a:t>
            </a:r>
            <a:endParaRPr lang="en-US" dirty="0"/>
          </a:p>
          <a:p>
            <a:endParaRPr lang="en-US" dirty="0"/>
          </a:p>
        </p:txBody>
      </p:sp>
      <p:sp>
        <p:nvSpPr>
          <p:cNvPr id="4" name="Slide Number Placeholder 3"/>
          <p:cNvSpPr>
            <a:spLocks noGrp="1"/>
          </p:cNvSpPr>
          <p:nvPr>
            <p:ph type="sldNum" sz="quarter" idx="5"/>
          </p:nvPr>
        </p:nvSpPr>
        <p:spPr/>
        <p:txBody>
          <a:bodyPr/>
          <a:lstStyle/>
          <a:p>
            <a:fld id="{F60AC31F-3A1D-4B65-B4F6-5EA198F397F9}" type="slidenum">
              <a:rPr lang="en-US" smtClean="0"/>
              <a:t>11</a:t>
            </a:fld>
            <a:endParaRPr lang="en-US"/>
          </a:p>
        </p:txBody>
      </p:sp>
    </p:spTree>
    <p:extLst>
      <p:ext uri="{BB962C8B-B14F-4D97-AF65-F5344CB8AC3E}">
        <p14:creationId xmlns:p14="http://schemas.microsoft.com/office/powerpoint/2010/main" val="42336036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Earning your CPA credential is an extensive process, but it helps to remember the four E’s – Education, Examination, Experience and Ethics. Here are the general guidelines for certification in Texas: </a:t>
            </a: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Get your bachelor’s or graduate degree </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Complete 150 semester hours of college credit</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Pass the Uniform CPA Exam</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Complete one year of full-time accounting work experience under the direct supervision of a licensed CPA</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Pass ethics exam on the Texas Rules of Professional Conduct</a:t>
            </a:r>
          </a:p>
          <a:p>
            <a:endParaRPr lang="en-US" dirty="0"/>
          </a:p>
        </p:txBody>
      </p:sp>
      <p:sp>
        <p:nvSpPr>
          <p:cNvPr id="4" name="Slide Number Placeholder 3"/>
          <p:cNvSpPr>
            <a:spLocks noGrp="1"/>
          </p:cNvSpPr>
          <p:nvPr>
            <p:ph type="sldNum" sz="quarter" idx="5"/>
          </p:nvPr>
        </p:nvSpPr>
        <p:spPr/>
        <p:txBody>
          <a:bodyPr/>
          <a:lstStyle/>
          <a:p>
            <a:fld id="{F60AC31F-3A1D-4B65-B4F6-5EA198F397F9}" type="slidenum">
              <a:rPr lang="en-US" smtClean="0"/>
              <a:t>12</a:t>
            </a:fld>
            <a:endParaRPr lang="en-US"/>
          </a:p>
        </p:txBody>
      </p:sp>
    </p:spTree>
    <p:extLst>
      <p:ext uri="{BB962C8B-B14F-4D97-AF65-F5344CB8AC3E}">
        <p14:creationId xmlns:p14="http://schemas.microsoft.com/office/powerpoint/2010/main" val="28106399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past legislative session, TXCPA advocated for a change in the exam timing for Texas candidates.</a:t>
            </a:r>
          </a:p>
          <a:p>
            <a:endParaRPr lang="en-US" dirty="0"/>
          </a:p>
          <a:p>
            <a:r>
              <a:rPr lang="en-US" dirty="0"/>
              <a:t>We’re proud to share that Texas candidates can now start sitting for the exam after completing 120 hours.</a:t>
            </a:r>
          </a:p>
          <a:p>
            <a:endParaRPr lang="en-US" dirty="0"/>
          </a:p>
          <a:p>
            <a:r>
              <a:rPr lang="en-US" dirty="0"/>
              <a:t>You still need 150 for your license, but this allows you to sit sooner and closer to your coursework.</a:t>
            </a:r>
          </a:p>
          <a:p>
            <a:endParaRPr lang="en-US" dirty="0"/>
          </a:p>
          <a:p>
            <a:r>
              <a:rPr lang="en-US" dirty="0"/>
              <a:t>Two CPAs in the Texas Legislature helped us with this change – Sen. Perry and Rep. Button are two individuals using their CPAs to effect big changes in Texas.</a:t>
            </a:r>
          </a:p>
          <a:p>
            <a:endParaRPr lang="en-US" dirty="0"/>
          </a:p>
        </p:txBody>
      </p:sp>
      <p:sp>
        <p:nvSpPr>
          <p:cNvPr id="4" name="Slide Number Placeholder 3"/>
          <p:cNvSpPr>
            <a:spLocks noGrp="1"/>
          </p:cNvSpPr>
          <p:nvPr>
            <p:ph type="sldNum" sz="quarter" idx="5"/>
          </p:nvPr>
        </p:nvSpPr>
        <p:spPr/>
        <p:txBody>
          <a:bodyPr/>
          <a:lstStyle/>
          <a:p>
            <a:fld id="{F60AC31F-3A1D-4B65-B4F6-5EA198F397F9}" type="slidenum">
              <a:rPr lang="en-US" smtClean="0"/>
              <a:t>13</a:t>
            </a:fld>
            <a:endParaRPr lang="en-US"/>
          </a:p>
        </p:txBody>
      </p:sp>
    </p:spTree>
    <p:extLst>
      <p:ext uri="{BB962C8B-B14F-4D97-AF65-F5344CB8AC3E}">
        <p14:creationId xmlns:p14="http://schemas.microsoft.com/office/powerpoint/2010/main" val="31950342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if you’re close to taking advantage of this change, here are some of rules in place as of now. These are still being fine tuned, so we encourage you to check with TXCPA and TSBPA often for any changes until these are finalized.</a:t>
            </a:r>
          </a:p>
          <a:p>
            <a:endParaRPr lang="en-US" dirty="0"/>
          </a:p>
          <a:p>
            <a:pPr marL="3429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457200" algn="l"/>
              </a:tabLst>
              <a:defRPr/>
            </a:pPr>
            <a:r>
              <a:rPr kumimoji="0" lang="en-US" sz="1200" b="0" i="0" u="none" strike="noStrike" kern="1200" cap="none" spc="0" normalizeH="0" baseline="0" noProof="0" dirty="0">
                <a:ln>
                  <a:noFill/>
                </a:ln>
                <a:solidFill>
                  <a:srgbClr val="0F4F9A"/>
                </a:solidFill>
                <a:effectLst/>
                <a:uLnTx/>
                <a:uFillTx/>
                <a:latin typeface="+mn-lt"/>
                <a:ea typeface="Zilla Slab" pitchFamily="2" charset="0"/>
                <a:cs typeface="+mn-cs"/>
              </a:rPr>
              <a:t>Candidates may take the CPA Exam if they have: </a:t>
            </a:r>
          </a:p>
          <a:p>
            <a:pPr marL="8001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457200" algn="l"/>
              </a:tabLst>
              <a:defRPr/>
            </a:pPr>
            <a:r>
              <a:rPr kumimoji="0" lang="en-US" sz="1200" b="0" i="0" u="none" strike="noStrike" kern="1200" cap="none" spc="0" normalizeH="0" baseline="0" noProof="0" dirty="0">
                <a:ln>
                  <a:noFill/>
                </a:ln>
                <a:solidFill>
                  <a:srgbClr val="0F4F9A"/>
                </a:solidFill>
                <a:effectLst/>
                <a:uLnTx/>
                <a:uFillTx/>
                <a:latin typeface="+mn-lt"/>
                <a:ea typeface="Zilla Slab" pitchFamily="2" charset="0"/>
                <a:cs typeface="+mn-cs"/>
              </a:rPr>
              <a:t>A </a:t>
            </a:r>
            <a:r>
              <a:rPr kumimoji="0" lang="en-US" sz="1200" b="1" i="0" u="none" strike="noStrike" kern="1200" cap="none" spc="0" normalizeH="0" baseline="0" noProof="0" dirty="0">
                <a:ln>
                  <a:noFill/>
                </a:ln>
                <a:solidFill>
                  <a:srgbClr val="0F4F9A"/>
                </a:solidFill>
                <a:effectLst/>
                <a:uLnTx/>
                <a:uFillTx/>
                <a:latin typeface="+mn-lt"/>
                <a:ea typeface="Zilla Slab" pitchFamily="2" charset="0"/>
                <a:cs typeface="+mn-cs"/>
              </a:rPr>
              <a:t>baccalaureate or higher degree </a:t>
            </a:r>
            <a:r>
              <a:rPr kumimoji="0" lang="en-US" sz="1200" b="0" i="0" u="none" strike="noStrike" kern="1200" cap="none" spc="0" normalizeH="0" baseline="0" noProof="0" dirty="0">
                <a:ln>
                  <a:noFill/>
                </a:ln>
                <a:solidFill>
                  <a:srgbClr val="0F4F9A"/>
                </a:solidFill>
                <a:effectLst/>
                <a:uLnTx/>
                <a:uFillTx/>
                <a:latin typeface="+mn-lt"/>
                <a:ea typeface="Zilla Slab" pitchFamily="2" charset="0"/>
                <a:cs typeface="+mn-cs"/>
              </a:rPr>
              <a:t>recognized by the State Board </a:t>
            </a:r>
          </a:p>
          <a:p>
            <a:pPr marL="8001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457200" algn="l"/>
              </a:tabLst>
              <a:defRPr/>
            </a:pPr>
            <a:r>
              <a:rPr kumimoji="0" lang="en-US" sz="1200" b="1" i="0" u="none" strike="noStrike" kern="1200" cap="none" spc="0" normalizeH="0" baseline="0" noProof="0" dirty="0">
                <a:ln>
                  <a:noFill/>
                </a:ln>
                <a:solidFill>
                  <a:srgbClr val="0F4F9A"/>
                </a:solidFill>
                <a:effectLst/>
                <a:uLnTx/>
                <a:uFillTx/>
                <a:latin typeface="+mn-lt"/>
                <a:ea typeface="Zilla Slab" pitchFamily="2" charset="0"/>
                <a:cs typeface="+mn-cs"/>
              </a:rPr>
              <a:t>120 semester hours </a:t>
            </a:r>
            <a:r>
              <a:rPr kumimoji="0" lang="en-US" sz="1200" b="0" i="0" u="none" strike="noStrike" kern="1200" cap="none" spc="0" normalizeH="0" baseline="0" noProof="0" dirty="0">
                <a:ln>
                  <a:noFill/>
                </a:ln>
                <a:solidFill>
                  <a:srgbClr val="0F4F9A"/>
                </a:solidFill>
                <a:effectLst/>
                <a:uLnTx/>
                <a:uFillTx/>
                <a:latin typeface="+mn-lt"/>
                <a:ea typeface="Zilla Slab" pitchFamily="2" charset="0"/>
                <a:cs typeface="+mn-cs"/>
              </a:rPr>
              <a:t>of State Board recognized courses, </a:t>
            </a:r>
            <a:r>
              <a:rPr kumimoji="0" lang="en-US" sz="1200" b="1" i="0" u="none" strike="noStrike" kern="1200" cap="none" spc="0" normalizeH="0" baseline="0" noProof="0" dirty="0">
                <a:ln>
                  <a:noFill/>
                </a:ln>
                <a:solidFill>
                  <a:srgbClr val="0F4F9A"/>
                </a:solidFill>
                <a:effectLst/>
                <a:uLnTx/>
                <a:uFillTx/>
                <a:latin typeface="+mn-lt"/>
                <a:ea typeface="Zilla Slab" pitchFamily="2" charset="0"/>
                <a:cs typeface="+mn-cs"/>
              </a:rPr>
              <a:t>including no fewer than 24 semester hours of accounting</a:t>
            </a:r>
            <a:r>
              <a:rPr kumimoji="0" lang="en-US" sz="1200" b="0" i="0" u="none" strike="noStrike" kern="1200" cap="none" spc="0" normalizeH="0" baseline="0" noProof="0" dirty="0">
                <a:ln>
                  <a:noFill/>
                </a:ln>
                <a:solidFill>
                  <a:srgbClr val="0F4F9A"/>
                </a:solidFill>
                <a:effectLst/>
                <a:uLnTx/>
                <a:uFillTx/>
                <a:latin typeface="+mn-lt"/>
                <a:ea typeface="Zilla Slab" pitchFamily="2" charset="0"/>
                <a:cs typeface="+mn-cs"/>
              </a:rPr>
              <a:t>, of which </a:t>
            </a:r>
            <a:r>
              <a:rPr kumimoji="0" lang="en-US" sz="1200" b="1" i="0" u="none" strike="noStrike" kern="1200" cap="none" spc="0" normalizeH="0" baseline="0" noProof="0" dirty="0">
                <a:ln>
                  <a:noFill/>
                </a:ln>
                <a:solidFill>
                  <a:srgbClr val="0F4F9A"/>
                </a:solidFill>
                <a:effectLst/>
                <a:uLnTx/>
                <a:uFillTx/>
                <a:latin typeface="+mn-lt"/>
                <a:ea typeface="Zilla Slab" pitchFamily="2" charset="0"/>
                <a:cs typeface="+mn-cs"/>
              </a:rPr>
              <a:t>21 must be upper-level accounting </a:t>
            </a:r>
          </a:p>
          <a:p>
            <a:pPr marL="3429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457200" algn="l"/>
              </a:tabLst>
              <a:defRPr/>
            </a:pPr>
            <a:endParaRPr kumimoji="0" lang="en-US" sz="1200" b="0" i="0" u="none" strike="noStrike" kern="1200" cap="none" spc="0" normalizeH="0" baseline="0" noProof="0" dirty="0">
              <a:ln>
                <a:noFill/>
              </a:ln>
              <a:solidFill>
                <a:srgbClr val="0F4F9A"/>
              </a:solidFill>
              <a:effectLst/>
              <a:uLnTx/>
              <a:uFillTx/>
              <a:latin typeface="+mn-lt"/>
              <a:ea typeface="Zilla Slab" pitchFamily="2" charset="0"/>
              <a:cs typeface="+mn-cs"/>
            </a:endParaRPr>
          </a:p>
          <a:p>
            <a:pPr marL="3429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457200" algn="l"/>
              </a:tabLst>
              <a:defRPr/>
            </a:pPr>
            <a:r>
              <a:rPr kumimoji="0" lang="en-US" sz="1200" b="0" i="0" u="none" strike="noStrike" kern="1200" cap="none" spc="0" normalizeH="0" baseline="0" noProof="0" dirty="0">
                <a:ln>
                  <a:noFill/>
                </a:ln>
                <a:solidFill>
                  <a:srgbClr val="0F4F9A"/>
                </a:solidFill>
                <a:effectLst/>
                <a:uLnTx/>
                <a:uFillTx/>
                <a:latin typeface="+mn-lt"/>
                <a:ea typeface="Zilla Slab" pitchFamily="2" charset="0"/>
                <a:cs typeface="+mn-cs"/>
              </a:rPr>
              <a:t>To become a CPA, candidates are still required to have:</a:t>
            </a:r>
          </a:p>
          <a:p>
            <a:pPr marL="8001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457200" algn="l"/>
              </a:tabLst>
              <a:defRPr/>
            </a:pPr>
            <a:r>
              <a:rPr kumimoji="0" lang="en-US" sz="1200" b="1" i="0" u="none" strike="noStrike" kern="1200" cap="none" spc="0" normalizeH="0" baseline="0" noProof="0" dirty="0">
                <a:ln>
                  <a:noFill/>
                </a:ln>
                <a:solidFill>
                  <a:srgbClr val="0F4F9A"/>
                </a:solidFill>
                <a:effectLst/>
                <a:uLnTx/>
                <a:uFillTx/>
                <a:latin typeface="+mn-lt"/>
                <a:ea typeface="Zilla Slab" pitchFamily="2" charset="0"/>
                <a:cs typeface="+mn-cs"/>
              </a:rPr>
              <a:t>150 semester hours </a:t>
            </a:r>
            <a:r>
              <a:rPr kumimoji="0" lang="en-US" sz="1200" b="0" i="0" u="none" strike="noStrike" kern="1200" cap="none" spc="0" normalizeH="0" baseline="0" noProof="0" dirty="0">
                <a:ln>
                  <a:noFill/>
                </a:ln>
                <a:solidFill>
                  <a:srgbClr val="0F4F9A"/>
                </a:solidFill>
                <a:effectLst/>
                <a:uLnTx/>
                <a:uFillTx/>
                <a:latin typeface="+mn-lt"/>
                <a:ea typeface="Zilla Slab" pitchFamily="2" charset="0"/>
                <a:cs typeface="+mn-cs"/>
              </a:rPr>
              <a:t>of State Board recognized courses</a:t>
            </a:r>
          </a:p>
          <a:p>
            <a:pPr marL="12573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457200" algn="l"/>
              </a:tabLst>
              <a:defRPr/>
            </a:pPr>
            <a:r>
              <a:rPr kumimoji="0" lang="en-US" sz="1200" b="0" i="0" u="none" strike="noStrike" kern="1200" cap="none" spc="0" normalizeH="0" baseline="0" noProof="0" dirty="0">
                <a:ln>
                  <a:noFill/>
                </a:ln>
                <a:solidFill>
                  <a:srgbClr val="0F4F9A"/>
                </a:solidFill>
                <a:effectLst/>
                <a:uLnTx/>
                <a:uFillTx/>
                <a:latin typeface="+mn-lt"/>
                <a:ea typeface="Zilla Slab" pitchFamily="2" charset="0"/>
                <a:cs typeface="+mn-cs"/>
              </a:rPr>
              <a:t>Including </a:t>
            </a:r>
            <a:r>
              <a:rPr kumimoji="0" lang="en-US" sz="1200" b="1" i="0" u="none" strike="noStrike" kern="1200" cap="none" spc="0" normalizeH="0" baseline="0" noProof="0" dirty="0">
                <a:ln>
                  <a:noFill/>
                </a:ln>
                <a:solidFill>
                  <a:srgbClr val="0F4F9A"/>
                </a:solidFill>
                <a:effectLst/>
                <a:uLnTx/>
                <a:uFillTx/>
                <a:latin typeface="+mn-lt"/>
                <a:ea typeface="Zilla Slab" pitchFamily="2" charset="0"/>
                <a:cs typeface="+mn-cs"/>
              </a:rPr>
              <a:t>six additional semester credit hours of upper-level accounting</a:t>
            </a:r>
          </a:p>
          <a:p>
            <a:pPr marL="12573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457200" algn="l"/>
              </a:tabLst>
              <a:defRPr/>
            </a:pPr>
            <a:r>
              <a:rPr kumimoji="0" lang="en-US" sz="1200" b="0" i="0" u="none" strike="noStrike" kern="1200" cap="none" spc="0" normalizeH="0" baseline="0" noProof="0" dirty="0">
                <a:ln>
                  <a:noFill/>
                </a:ln>
                <a:solidFill>
                  <a:srgbClr val="0F4F9A"/>
                </a:solidFill>
                <a:effectLst/>
                <a:uLnTx/>
                <a:uFillTx/>
                <a:latin typeface="+mn-lt"/>
                <a:ea typeface="Zilla Slab" pitchFamily="2" charset="0"/>
                <a:cs typeface="+mn-cs"/>
              </a:rPr>
              <a:t>Completion of a </a:t>
            </a:r>
            <a:r>
              <a:rPr kumimoji="0" lang="en-US" sz="1200" b="1" i="0" u="none" strike="noStrike" kern="1200" cap="none" spc="0" normalizeH="0" baseline="0" noProof="0" dirty="0">
                <a:ln>
                  <a:noFill/>
                </a:ln>
                <a:solidFill>
                  <a:srgbClr val="0F4F9A"/>
                </a:solidFill>
                <a:effectLst/>
                <a:uLnTx/>
                <a:uFillTx/>
                <a:latin typeface="+mn-lt"/>
                <a:ea typeface="Zilla Slab" pitchFamily="2" charset="0"/>
                <a:cs typeface="+mn-cs"/>
              </a:rPr>
              <a:t>three-semester hour State Board approved ethics course</a:t>
            </a:r>
            <a:r>
              <a:rPr kumimoji="0" lang="en-US" sz="1200" b="0" i="0" u="none" strike="noStrike" kern="1200" cap="none" spc="0" normalizeH="0" baseline="0" noProof="0" dirty="0">
                <a:ln>
                  <a:noFill/>
                </a:ln>
                <a:solidFill>
                  <a:srgbClr val="0F4F9A"/>
                </a:solidFill>
                <a:effectLst/>
                <a:uLnTx/>
                <a:uFillTx/>
                <a:latin typeface="+mn-lt"/>
                <a:ea typeface="Zilla Slab" pitchFamily="2" charset="0"/>
                <a:cs typeface="+mn-cs"/>
              </a:rPr>
              <a:t>.</a:t>
            </a:r>
          </a:p>
          <a:p>
            <a:endParaRPr lang="en-US" dirty="0"/>
          </a:p>
        </p:txBody>
      </p:sp>
      <p:sp>
        <p:nvSpPr>
          <p:cNvPr id="4" name="Slide Number Placeholder 3"/>
          <p:cNvSpPr>
            <a:spLocks noGrp="1"/>
          </p:cNvSpPr>
          <p:nvPr>
            <p:ph type="sldNum" sz="quarter" idx="5"/>
          </p:nvPr>
        </p:nvSpPr>
        <p:spPr/>
        <p:txBody>
          <a:bodyPr/>
          <a:lstStyle/>
          <a:p>
            <a:fld id="{F60AC31F-3A1D-4B65-B4F6-5EA198F397F9}" type="slidenum">
              <a:rPr lang="en-US" smtClean="0"/>
              <a:t>14</a:t>
            </a:fld>
            <a:endParaRPr lang="en-US"/>
          </a:p>
        </p:txBody>
      </p:sp>
    </p:spTree>
    <p:extLst>
      <p:ext uri="{BB962C8B-B14F-4D97-AF65-F5344CB8AC3E}">
        <p14:creationId xmlns:p14="http://schemas.microsoft.com/office/powerpoint/2010/main" val="7227725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site includes more details about the courses needed and the timing under the current rules.</a:t>
            </a:r>
          </a:p>
          <a:p>
            <a:endParaRPr lang="en-US" dirty="0"/>
          </a:p>
        </p:txBody>
      </p:sp>
      <p:sp>
        <p:nvSpPr>
          <p:cNvPr id="4" name="Slide Number Placeholder 3"/>
          <p:cNvSpPr>
            <a:spLocks noGrp="1"/>
          </p:cNvSpPr>
          <p:nvPr>
            <p:ph type="sldNum" sz="quarter" idx="5"/>
          </p:nvPr>
        </p:nvSpPr>
        <p:spPr/>
        <p:txBody>
          <a:bodyPr/>
          <a:lstStyle/>
          <a:p>
            <a:fld id="{F60AC31F-3A1D-4B65-B4F6-5EA198F397F9}" type="slidenum">
              <a:rPr lang="en-US" smtClean="0"/>
              <a:t>15</a:t>
            </a:fld>
            <a:endParaRPr lang="en-US"/>
          </a:p>
        </p:txBody>
      </p:sp>
    </p:spTree>
    <p:extLst>
      <p:ext uri="{BB962C8B-B14F-4D97-AF65-F5344CB8AC3E}">
        <p14:creationId xmlns:p14="http://schemas.microsoft.com/office/powerpoint/2010/main" val="11270782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there is a high demand for reskilling and growing your skill. Since the CPA profession is constantly evolving,</a:t>
            </a:r>
            <a:r>
              <a:rPr lang="en-US" baseline="0" dirty="0"/>
              <a:t> it is imperative we n</a:t>
            </a:r>
            <a:r>
              <a:rPr lang="en-US" dirty="0"/>
              <a:t>ever stop learning. In fact,</a:t>
            </a:r>
            <a:r>
              <a:rPr lang="en-US" baseline="0" dirty="0"/>
              <a:t> CPAs</a:t>
            </a:r>
            <a:r>
              <a:rPr lang="en-US" dirty="0"/>
              <a:t> are required to meet education requirements as part of our license renewal process. </a:t>
            </a:r>
          </a:p>
          <a:p>
            <a:endParaRPr lang="en-US" dirty="0"/>
          </a:p>
          <a:p>
            <a:r>
              <a:rPr lang="en-US" dirty="0"/>
              <a:t>When you look at this list of skills, </a:t>
            </a:r>
            <a:r>
              <a:rPr lang="en-US" baseline="0" dirty="0"/>
              <a:t>you might not immediately think they are </a:t>
            </a:r>
            <a:r>
              <a:rPr lang="en-US" dirty="0"/>
              <a:t>accounting or business related or</a:t>
            </a:r>
            <a:r>
              <a:rPr lang="en-US" baseline="0" dirty="0"/>
              <a:t> that they are skills beneficial in the field. But c</a:t>
            </a:r>
            <a:r>
              <a:rPr lang="en-US" dirty="0"/>
              <a:t>reativity, technology, leadership, resilience and critical thinking are all important and</a:t>
            </a:r>
            <a:r>
              <a:rPr lang="en-US" baseline="0" dirty="0"/>
              <a:t> necessary as a CPA and something you should consider growing.</a:t>
            </a:r>
            <a:endParaRPr lang="en-US" dirty="0"/>
          </a:p>
          <a:p>
            <a:endParaRPr lang="en-US" dirty="0"/>
          </a:p>
          <a:p>
            <a:r>
              <a:rPr lang="en-US" dirty="0"/>
              <a:t>I’d encourage you to broaden your scope and take advantage of any opportunities you find to add these to your list of talents.</a:t>
            </a:r>
          </a:p>
          <a:p>
            <a:endParaRPr lang="en-US" dirty="0"/>
          </a:p>
          <a:p>
            <a:r>
              <a:rPr lang="en-US" dirty="0"/>
              <a:t>[Provide</a:t>
            </a:r>
            <a:r>
              <a:rPr lang="en-US" baseline="0" dirty="0"/>
              <a:t> an example when you’ve used “creative thinking or resilience” in your job]</a:t>
            </a:r>
            <a:endParaRPr lang="en-US" dirty="0"/>
          </a:p>
          <a:p>
            <a:endParaRPr lang="en-US" dirty="0"/>
          </a:p>
        </p:txBody>
      </p:sp>
      <p:sp>
        <p:nvSpPr>
          <p:cNvPr id="4" name="Slide Number Placeholder 3"/>
          <p:cNvSpPr>
            <a:spLocks noGrp="1"/>
          </p:cNvSpPr>
          <p:nvPr>
            <p:ph type="sldNum" sz="quarter" idx="5"/>
          </p:nvPr>
        </p:nvSpPr>
        <p:spPr/>
        <p:txBody>
          <a:bodyPr/>
          <a:lstStyle/>
          <a:p>
            <a:fld id="{F60AC31F-3A1D-4B65-B4F6-5EA198F397F9}" type="slidenum">
              <a:rPr lang="en-US" smtClean="0"/>
              <a:t>17</a:t>
            </a:fld>
            <a:endParaRPr lang="en-US"/>
          </a:p>
        </p:txBody>
      </p:sp>
    </p:spTree>
    <p:extLst>
      <p:ext uri="{BB962C8B-B14F-4D97-AF65-F5344CB8AC3E}">
        <p14:creationId xmlns:p14="http://schemas.microsoft.com/office/powerpoint/2010/main" val="33291531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telling you more about why the CPA credential is so valuable, I want to also spend a little time giving you some insight into the needs of the marketplace so you can be thinking about special skills you may want to add to your resume as you enter the CPA workforce.</a:t>
            </a:r>
          </a:p>
          <a:p>
            <a:endParaRPr lang="en-US" dirty="0"/>
          </a:p>
          <a:p>
            <a:r>
              <a:rPr lang="en-US" dirty="0"/>
              <a:t>You see on the slide a list of in-demand technology skills for recent grads, according to the 2024 Robert Half Salary Guide.</a:t>
            </a:r>
          </a:p>
          <a:p>
            <a:endParaRPr lang="en-US" dirty="0"/>
          </a:p>
          <a:p>
            <a:r>
              <a:rPr lang="en-US" dirty="0"/>
              <a:t>I’d argue that technology skills became even more critical in recent months with more companies moving to remote work arrangements in response to COVID-19. Adding technology training to your plan is definitely worthwhile when you’re looking for ways to differentiate yourself in the marketplace.</a:t>
            </a:r>
          </a:p>
          <a:p>
            <a:endParaRPr lang="en-US" dirty="0"/>
          </a:p>
          <a:p>
            <a:r>
              <a:rPr lang="en-US" dirty="0"/>
              <a:t>[insert any specializations/additional</a:t>
            </a:r>
            <a:r>
              <a:rPr lang="en-US" baseline="0" dirty="0"/>
              <a:t> credentials you may have and how they have benefited you]</a:t>
            </a:r>
            <a:endParaRPr lang="en-US" dirty="0"/>
          </a:p>
          <a:p>
            <a:endParaRPr lang="en-US" dirty="0"/>
          </a:p>
        </p:txBody>
      </p:sp>
      <p:sp>
        <p:nvSpPr>
          <p:cNvPr id="4" name="Slide Number Placeholder 3"/>
          <p:cNvSpPr>
            <a:spLocks noGrp="1"/>
          </p:cNvSpPr>
          <p:nvPr>
            <p:ph type="sldNum" sz="quarter" idx="5"/>
          </p:nvPr>
        </p:nvSpPr>
        <p:spPr/>
        <p:txBody>
          <a:bodyPr/>
          <a:lstStyle/>
          <a:p>
            <a:fld id="{F60AC31F-3A1D-4B65-B4F6-5EA198F397F9}" type="slidenum">
              <a:rPr lang="en-US" smtClean="0"/>
              <a:t>18</a:t>
            </a:fld>
            <a:endParaRPr lang="en-US"/>
          </a:p>
        </p:txBody>
      </p:sp>
    </p:spTree>
    <p:extLst>
      <p:ext uri="{BB962C8B-B14F-4D97-AF65-F5344CB8AC3E}">
        <p14:creationId xmlns:p14="http://schemas.microsoft.com/office/powerpoint/2010/main" val="37677339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dirty="0">
                <a:effectLst/>
                <a:latin typeface="Calibri" panose="020F0502020204030204" pitchFamily="34" charset="0"/>
                <a:ea typeface="Calibri" panose="020F0502020204030204" pitchFamily="34" charset="0"/>
                <a:cs typeface="Arial" panose="020B0604020202020204" pitchFamily="34" charset="0"/>
              </a:rPr>
              <a:t>A new CPA Exam will launch in just a few months.</a:t>
            </a:r>
          </a:p>
          <a:p>
            <a:pPr marL="0" marR="0">
              <a:spcBef>
                <a:spcPts val="0"/>
              </a:spcBef>
              <a:spcAft>
                <a:spcPts val="0"/>
              </a:spcAft>
            </a:pPr>
            <a:endParaRPr lang="en-US"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dirty="0">
                <a:effectLst/>
                <a:latin typeface="Calibri" panose="020F0502020204030204" pitchFamily="34" charset="0"/>
                <a:ea typeface="Calibri" panose="020F0502020204030204" pitchFamily="34" charset="0"/>
                <a:cs typeface="Arial" panose="020B0604020202020204" pitchFamily="34" charset="0"/>
              </a:rPr>
              <a:t>The initiative behind this new exam is CPA Evolution</a:t>
            </a:r>
          </a:p>
          <a:p>
            <a:pPr marL="0" marR="0">
              <a:spcBef>
                <a:spcPts val="0"/>
              </a:spcBef>
              <a:spcAft>
                <a:spcPts val="0"/>
              </a:spcAft>
            </a:pPr>
            <a:endParaRPr lang="en-US"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dirty="0">
                <a:effectLst/>
                <a:latin typeface="Calibri" panose="020F0502020204030204" pitchFamily="34" charset="0"/>
                <a:ea typeface="Calibri" panose="020F0502020204030204" pitchFamily="34" charset="0"/>
                <a:cs typeface="Arial" panose="020B0604020202020204" pitchFamily="34" charset="0"/>
              </a:rPr>
              <a:t>CPA Evolution was developed by AICPA and NASBA to ensure the CPA license is responsive, adaptive and flexible for the business of the future.</a:t>
            </a:r>
          </a:p>
          <a:p>
            <a:pPr marL="0" marR="0">
              <a:spcBef>
                <a:spcPts val="0"/>
              </a:spcBef>
              <a:spcAft>
                <a:spcPts val="0"/>
              </a:spcAft>
            </a:pPr>
            <a:endParaRPr lang="en-US"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dirty="0">
                <a:effectLst/>
                <a:latin typeface="Calibri" panose="020F0502020204030204" pitchFamily="34" charset="0"/>
                <a:ea typeface="Calibri" panose="020F0502020204030204" pitchFamily="34" charset="0"/>
                <a:cs typeface="Arial" panose="020B0604020202020204" pitchFamily="34" charset="0"/>
              </a:rPr>
              <a:t>The work done on this initiative has led to this new licensure model that you see here.</a:t>
            </a:r>
          </a:p>
          <a:p>
            <a:pPr marL="0" marR="0">
              <a:spcBef>
                <a:spcPts val="0"/>
              </a:spcBef>
              <a:spcAft>
                <a:spcPts val="0"/>
              </a:spcAft>
            </a:pPr>
            <a:r>
              <a:rPr lang="en-US" dirty="0">
                <a:effectLst/>
                <a:latin typeface="Calibri" panose="020F0502020204030204" pitchFamily="34" charset="0"/>
                <a:ea typeface="Calibri" panose="020F0502020204030204" pitchFamily="34" charset="0"/>
                <a:cs typeface="Arial" panose="020B0604020202020204" pitchFamily="34" charset="0"/>
              </a:rPr>
              <a:t> </a:t>
            </a:r>
          </a:p>
          <a:p>
            <a:pPr marL="0" marR="0">
              <a:spcBef>
                <a:spcPts val="0"/>
              </a:spcBef>
              <a:spcAft>
                <a:spcPts val="0"/>
              </a:spcAft>
            </a:pPr>
            <a:r>
              <a:rPr lang="en-US" dirty="0">
                <a:effectLst/>
                <a:latin typeface="Calibri" panose="020F0502020204030204" pitchFamily="34" charset="0"/>
                <a:ea typeface="Calibri" panose="020F0502020204030204" pitchFamily="34" charset="0"/>
                <a:cs typeface="Arial" panose="020B0604020202020204" pitchFamily="34" charset="0"/>
              </a:rPr>
              <a:t>This will still lead to one CPA license, but it reflects reality of practice and allows us to be more adaptive and flexible with core learning and specialized tracks. </a:t>
            </a:r>
          </a:p>
          <a:p>
            <a:pPr marL="0" marR="0">
              <a:spcBef>
                <a:spcPts val="0"/>
              </a:spcBef>
              <a:spcAft>
                <a:spcPts val="0"/>
              </a:spcAft>
            </a:pPr>
            <a:r>
              <a:rPr lang="en-US" dirty="0">
                <a:effectLst/>
                <a:latin typeface="Calibri" panose="020F0502020204030204" pitchFamily="34" charset="0"/>
                <a:ea typeface="Calibri" panose="020F0502020204030204" pitchFamily="34" charset="0"/>
                <a:cs typeface="Arial" panose="020B0604020202020204" pitchFamily="34" charset="0"/>
              </a:rPr>
              <a:t>  </a:t>
            </a:r>
          </a:p>
          <a:p>
            <a:pPr marL="0" marR="0">
              <a:spcBef>
                <a:spcPts val="0"/>
              </a:spcBef>
              <a:spcAft>
                <a:spcPts val="0"/>
              </a:spcAft>
            </a:pPr>
            <a:r>
              <a:rPr lang="en-US" dirty="0">
                <a:effectLst/>
                <a:latin typeface="Calibri" panose="020F0502020204030204" pitchFamily="34" charset="0"/>
                <a:ea typeface="Calibri" panose="020F0502020204030204" pitchFamily="34" charset="0"/>
                <a:cs typeface="Arial" panose="020B0604020202020204" pitchFamily="34" charset="0"/>
              </a:rPr>
              <a:t>Work is being done now on any rule changes needed and resource development in preparation for the launch of a new CPA Exam.</a:t>
            </a:r>
          </a:p>
          <a:p>
            <a:endParaRPr lang="en-US" dirty="0"/>
          </a:p>
        </p:txBody>
      </p:sp>
      <p:sp>
        <p:nvSpPr>
          <p:cNvPr id="4" name="Slide Number Placeholder 3"/>
          <p:cNvSpPr>
            <a:spLocks noGrp="1"/>
          </p:cNvSpPr>
          <p:nvPr>
            <p:ph type="sldNum" sz="quarter" idx="5"/>
          </p:nvPr>
        </p:nvSpPr>
        <p:spPr/>
        <p:txBody>
          <a:bodyPr/>
          <a:lstStyle/>
          <a:p>
            <a:fld id="{F60AC31F-3A1D-4B65-B4F6-5EA198F397F9}" type="slidenum">
              <a:rPr lang="en-US" smtClean="0"/>
              <a:t>20</a:t>
            </a:fld>
            <a:endParaRPr lang="en-US"/>
          </a:p>
        </p:txBody>
      </p:sp>
    </p:spTree>
    <p:extLst>
      <p:ext uri="{BB962C8B-B14F-4D97-AF65-F5344CB8AC3E}">
        <p14:creationId xmlns:p14="http://schemas.microsoft.com/office/powerpoint/2010/main" val="2885628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Here’s how the new Exam will change:</a:t>
            </a: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begins with a robust core of accounting, auditing and tax with technology woven throughout that all candidates will complete. Candidates will also select a discipline section in which to demonstrate deeper knowledge. </a:t>
            </a:r>
            <a:r>
              <a:rPr lang="en-US" dirty="0">
                <a:cs typeface="Calibri"/>
              </a:rPr>
              <a:t>They will need to pass the three core sections and one discipline section (max = 4 sections)</a:t>
            </a:r>
          </a:p>
          <a:p>
            <a:endParaRPr lang="en-US" dirty="0">
              <a:cs typeface="Calibri"/>
            </a:endParaRPr>
          </a:p>
          <a:p>
            <a:r>
              <a:rPr lang="en-US" dirty="0">
                <a:cs typeface="Calibri"/>
              </a:rPr>
              <a:t>Candidates don’t have the option to pass additional disciplines – they choose only one.</a:t>
            </a:r>
          </a:p>
          <a:p>
            <a:endParaRPr lang="en-US" dirty="0">
              <a:cs typeface="Calibri"/>
            </a:endParaRPr>
          </a:p>
          <a:p>
            <a:r>
              <a:rPr lang="en-US" dirty="0">
                <a:cs typeface="Calibri"/>
              </a:rPr>
              <a:t>All sections cover discrete content and a range of skills (including higher order)</a:t>
            </a:r>
          </a:p>
          <a:p>
            <a:endParaRPr lang="en-US" dirty="0">
              <a:cs typeface="Calibri"/>
            </a:endParaRPr>
          </a:p>
          <a:p>
            <a:r>
              <a:rPr lang="en-US" dirty="0">
                <a:cs typeface="Calibri"/>
              </a:rPr>
              <a:t>Discipline passed will not differentiate the license granted – everyone who passes will be a CPA.</a:t>
            </a:r>
          </a:p>
          <a:p>
            <a:endParaRPr lang="en-US" dirty="0"/>
          </a:p>
        </p:txBody>
      </p:sp>
      <p:sp>
        <p:nvSpPr>
          <p:cNvPr id="4" name="Slide Number Placeholder 3"/>
          <p:cNvSpPr>
            <a:spLocks noGrp="1"/>
          </p:cNvSpPr>
          <p:nvPr>
            <p:ph type="sldNum" sz="quarter" idx="5"/>
          </p:nvPr>
        </p:nvSpPr>
        <p:spPr/>
        <p:txBody>
          <a:bodyPr/>
          <a:lstStyle/>
          <a:p>
            <a:fld id="{F60AC31F-3A1D-4B65-B4F6-5EA198F397F9}" type="slidenum">
              <a:rPr lang="en-US" smtClean="0"/>
              <a:t>21</a:t>
            </a:fld>
            <a:endParaRPr lang="en-US"/>
          </a:p>
        </p:txBody>
      </p:sp>
    </p:spTree>
    <p:extLst>
      <p:ext uri="{BB962C8B-B14F-4D97-AF65-F5344CB8AC3E}">
        <p14:creationId xmlns:p14="http://schemas.microsoft.com/office/powerpoint/2010/main" val="38808003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are just a few components covered in each of the core sections of the new exam.</a:t>
            </a:r>
          </a:p>
          <a:p>
            <a:endParaRPr lang="en-US" dirty="0"/>
          </a:p>
        </p:txBody>
      </p:sp>
      <p:sp>
        <p:nvSpPr>
          <p:cNvPr id="4" name="Slide Number Placeholder 3"/>
          <p:cNvSpPr>
            <a:spLocks noGrp="1"/>
          </p:cNvSpPr>
          <p:nvPr>
            <p:ph type="sldNum" sz="quarter" idx="5"/>
          </p:nvPr>
        </p:nvSpPr>
        <p:spPr/>
        <p:txBody>
          <a:bodyPr/>
          <a:lstStyle/>
          <a:p>
            <a:fld id="{F60AC31F-3A1D-4B65-B4F6-5EA198F397F9}" type="slidenum">
              <a:rPr lang="en-US" smtClean="0"/>
              <a:t>22</a:t>
            </a:fld>
            <a:endParaRPr lang="en-US"/>
          </a:p>
        </p:txBody>
      </p:sp>
    </p:spTree>
    <p:extLst>
      <p:ext uri="{BB962C8B-B14F-4D97-AF65-F5344CB8AC3E}">
        <p14:creationId xmlns:p14="http://schemas.microsoft.com/office/powerpoint/2010/main" val="803163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a:t>
            </a:r>
            <a:r>
              <a:rPr lang="en-US" baseline="0" dirty="0"/>
              <a:t>e I get into the details of all things CPA, l</a:t>
            </a:r>
            <a:r>
              <a:rPr lang="en-US" dirty="0"/>
              <a:t>et’s talk quickly</a:t>
            </a:r>
            <a:r>
              <a:rPr lang="en-US" baseline="0" dirty="0"/>
              <a:t> </a:t>
            </a:r>
            <a:r>
              <a:rPr lang="en-US" dirty="0"/>
              <a:t>about TXCPA. Consider TXCPA</a:t>
            </a:r>
            <a:r>
              <a:rPr lang="en-US" baseline="0" dirty="0"/>
              <a:t> your professional home now and as you move through your career. We are your biggest fans and career advocates every step of the way. </a:t>
            </a:r>
            <a:endParaRPr lang="en-US" dirty="0"/>
          </a:p>
          <a:p>
            <a:endParaRPr lang="en-US" dirty="0"/>
          </a:p>
          <a:p>
            <a:r>
              <a:rPr lang="en-US" dirty="0"/>
              <a:t>TXCPA</a:t>
            </a:r>
            <a:r>
              <a:rPr lang="en-US" baseline="0" dirty="0"/>
              <a:t> is </a:t>
            </a:r>
            <a:r>
              <a:rPr lang="en-US" dirty="0"/>
              <a:t>a membership community of 28,000 working together every day to protect and promote the credential you’re working so hard to earn.</a:t>
            </a:r>
          </a:p>
          <a:p>
            <a:endParaRPr lang="en-US" dirty="0"/>
          </a:p>
          <a:p>
            <a:r>
              <a:rPr lang="en-US" dirty="0"/>
              <a:t>We’re here to support our members as they support their clients and employers. </a:t>
            </a:r>
          </a:p>
          <a:p>
            <a:endParaRPr lang="en-US" dirty="0"/>
          </a:p>
          <a:p>
            <a:r>
              <a:rPr lang="en-US" dirty="0"/>
              <a:t>And, most importantly, we’re behind our members advocating on their behalf.</a:t>
            </a:r>
          </a:p>
          <a:p>
            <a:endParaRPr lang="en-US" dirty="0"/>
          </a:p>
          <a:p>
            <a:r>
              <a:rPr lang="en-US" dirty="0"/>
              <a:t>Doing this together as a community of 28,000 has far greater results than we can achieve on our own as individual Texas CPAs.</a:t>
            </a:r>
          </a:p>
          <a:p>
            <a:endParaRPr lang="en-US" dirty="0"/>
          </a:p>
          <a:p>
            <a:r>
              <a:rPr lang="en-US" dirty="0"/>
              <a:t>We have a rich 100+ year history, and we are focused on a bright future.</a:t>
            </a:r>
          </a:p>
          <a:p>
            <a:endParaRPr lang="en-US" dirty="0"/>
          </a:p>
          <a:p>
            <a:r>
              <a:rPr lang="en-US" dirty="0"/>
              <a:t>The students here represent that future, and we want you to know how much we support you and want you to succeed.</a:t>
            </a:r>
          </a:p>
          <a:p>
            <a:endParaRPr lang="en-US" dirty="0"/>
          </a:p>
        </p:txBody>
      </p:sp>
      <p:sp>
        <p:nvSpPr>
          <p:cNvPr id="4" name="Slide Number Placeholder 3"/>
          <p:cNvSpPr>
            <a:spLocks noGrp="1"/>
          </p:cNvSpPr>
          <p:nvPr>
            <p:ph type="sldNum" sz="quarter" idx="5"/>
          </p:nvPr>
        </p:nvSpPr>
        <p:spPr/>
        <p:txBody>
          <a:bodyPr/>
          <a:lstStyle/>
          <a:p>
            <a:fld id="{F60AC31F-3A1D-4B65-B4F6-5EA198F397F9}" type="slidenum">
              <a:rPr lang="en-US" smtClean="0"/>
              <a:t>2</a:t>
            </a:fld>
            <a:endParaRPr lang="en-US"/>
          </a:p>
        </p:txBody>
      </p:sp>
    </p:spTree>
    <p:extLst>
      <p:ext uri="{BB962C8B-B14F-4D97-AF65-F5344CB8AC3E}">
        <p14:creationId xmlns:p14="http://schemas.microsoft.com/office/powerpoint/2010/main" val="7375830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this gives you a little insight into each of the disciplines.</a:t>
            </a:r>
          </a:p>
          <a:p>
            <a:endParaRPr lang="en-US" dirty="0"/>
          </a:p>
          <a:p>
            <a:pPr lvl="0"/>
            <a:r>
              <a:rPr lang="en-US" sz="1200" b="1" spc="300" dirty="0">
                <a:latin typeface="+mn-lt"/>
              </a:rPr>
              <a:t>BUSINESS ANALYSIS AND REPORTING (BAR)</a:t>
            </a:r>
          </a:p>
          <a:p>
            <a:pPr marL="0" lvl="1" indent="0">
              <a:buNone/>
            </a:pPr>
            <a:r>
              <a:rPr lang="en-US" sz="1200" dirty="0">
                <a:latin typeface="+mn-lt"/>
                <a:ea typeface="Zilla Slab" pitchFamily="2" charset="0"/>
              </a:rPr>
              <a:t>For candidates interested in assurance and advisory services, financial statement analysis and reporting, technical accounting, and financial operations management.</a:t>
            </a:r>
          </a:p>
          <a:p>
            <a:pPr lvl="0"/>
            <a:endParaRPr lang="en-US" sz="1200" b="1" spc="300" dirty="0">
              <a:latin typeface="+mn-lt"/>
            </a:endParaRPr>
          </a:p>
          <a:p>
            <a:pPr lvl="0"/>
            <a:r>
              <a:rPr lang="en-US" sz="1200" b="1" spc="300" dirty="0">
                <a:latin typeface="+mn-lt"/>
              </a:rPr>
              <a:t>INFORMATION SYSTEMS AND CONTROL (ISC)</a:t>
            </a:r>
          </a:p>
          <a:p>
            <a:pPr marL="0" lvl="1" indent="0">
              <a:buNone/>
            </a:pPr>
            <a:r>
              <a:rPr lang="en-US" sz="1200" dirty="0">
                <a:latin typeface="+mn-lt"/>
                <a:ea typeface="Zilla Slab" pitchFamily="2" charset="0"/>
              </a:rPr>
              <a:t>For candidates interested in assurance or advisory services related to business processes, information systems, information security and governance, and IT audits.</a:t>
            </a:r>
          </a:p>
          <a:p>
            <a:pPr lvl="0"/>
            <a:endParaRPr lang="en-US" sz="1200" b="1" spc="300" dirty="0">
              <a:latin typeface="+mn-lt"/>
            </a:endParaRPr>
          </a:p>
          <a:p>
            <a:pPr lvl="0"/>
            <a:r>
              <a:rPr lang="en-US" sz="1200" b="1" spc="300" dirty="0">
                <a:latin typeface="+mn-lt"/>
              </a:rPr>
              <a:t>TAX COMPLIANCE &amp; PLANNING (TCP)</a:t>
            </a:r>
          </a:p>
          <a:p>
            <a:pPr marL="0" lvl="1" indent="0">
              <a:buNone/>
            </a:pPr>
            <a:r>
              <a:rPr lang="en-US" sz="1200" dirty="0">
                <a:latin typeface="+mn-lt"/>
                <a:ea typeface="Zilla Slab" pitchFamily="2" charset="0"/>
              </a:rPr>
              <a:t>For candidates interested in taxation, including more advanced individual and entity tax compliance, plus additional content focused on personal financial planning and entity planning.</a:t>
            </a:r>
          </a:p>
          <a:p>
            <a:endParaRPr lang="en-US" dirty="0"/>
          </a:p>
        </p:txBody>
      </p:sp>
      <p:sp>
        <p:nvSpPr>
          <p:cNvPr id="4" name="Slide Number Placeholder 3"/>
          <p:cNvSpPr>
            <a:spLocks noGrp="1"/>
          </p:cNvSpPr>
          <p:nvPr>
            <p:ph type="sldNum" sz="quarter" idx="5"/>
          </p:nvPr>
        </p:nvSpPr>
        <p:spPr/>
        <p:txBody>
          <a:bodyPr/>
          <a:lstStyle/>
          <a:p>
            <a:fld id="{F60AC31F-3A1D-4B65-B4F6-5EA198F397F9}" type="slidenum">
              <a:rPr lang="en-US" smtClean="0"/>
              <a:t>23</a:t>
            </a:fld>
            <a:endParaRPr lang="en-US"/>
          </a:p>
        </p:txBody>
      </p:sp>
    </p:spTree>
    <p:extLst>
      <p:ext uri="{BB962C8B-B14F-4D97-AF65-F5344CB8AC3E}">
        <p14:creationId xmlns:p14="http://schemas.microsoft.com/office/powerpoint/2010/main" val="5264428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AICPA has provided CPA Exam Blueprints to assist with Exam prep for the new model. You can access those at the link or QR code seen here.</a:t>
            </a:r>
          </a:p>
          <a:p>
            <a:endParaRPr lang="en-US" b="0" dirty="0">
              <a:cs typeface="Calibri"/>
            </a:endParaRPr>
          </a:p>
          <a:p>
            <a:r>
              <a:rPr lang="en-US" b="0" dirty="0">
                <a:cs typeface="Calibri"/>
              </a:rPr>
              <a:t>These blueprints will give you samples of what you may be asked during the Exam.</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F60AC31F-3A1D-4B65-B4F6-5EA198F397F9}" type="slidenum">
              <a:rPr lang="en-US" smtClean="0"/>
              <a:t>24</a:t>
            </a:fld>
            <a:endParaRPr lang="en-US"/>
          </a:p>
        </p:txBody>
      </p:sp>
    </p:spTree>
    <p:extLst>
      <p:ext uri="{BB962C8B-B14F-4D97-AF65-F5344CB8AC3E}">
        <p14:creationId xmlns:p14="http://schemas.microsoft.com/office/powerpoint/2010/main" val="21064220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those who have already started the exam process, there is a transition policy in place for completing the exam sections under the new model.</a:t>
            </a:r>
          </a:p>
          <a:p>
            <a:endParaRPr lang="en-US" dirty="0"/>
          </a:p>
        </p:txBody>
      </p:sp>
      <p:sp>
        <p:nvSpPr>
          <p:cNvPr id="4" name="Slide Number Placeholder 3"/>
          <p:cNvSpPr>
            <a:spLocks noGrp="1"/>
          </p:cNvSpPr>
          <p:nvPr>
            <p:ph type="sldNum" sz="quarter" idx="5"/>
          </p:nvPr>
        </p:nvSpPr>
        <p:spPr/>
        <p:txBody>
          <a:bodyPr/>
          <a:lstStyle/>
          <a:p>
            <a:fld id="{F60AC31F-3A1D-4B65-B4F6-5EA198F397F9}" type="slidenum">
              <a:rPr lang="en-US" smtClean="0"/>
              <a:t>25</a:t>
            </a:fld>
            <a:endParaRPr lang="en-US"/>
          </a:p>
        </p:txBody>
      </p:sp>
    </p:spTree>
    <p:extLst>
      <p:ext uri="{BB962C8B-B14F-4D97-AF65-F5344CB8AC3E}">
        <p14:creationId xmlns:p14="http://schemas.microsoft.com/office/powerpoint/2010/main" val="12997071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have some important deadlines coming up in Texas for those who meet the new 120 hour threshold and want to go ahead and take a section of the existing exam before it changes in January, as well as for those who want to apply for one of the new discipline sections.</a:t>
            </a:r>
          </a:p>
          <a:p>
            <a:endParaRPr lang="en-US" dirty="0"/>
          </a:p>
        </p:txBody>
      </p:sp>
      <p:sp>
        <p:nvSpPr>
          <p:cNvPr id="4" name="Slide Number Placeholder 3"/>
          <p:cNvSpPr>
            <a:spLocks noGrp="1"/>
          </p:cNvSpPr>
          <p:nvPr>
            <p:ph type="sldNum" sz="quarter" idx="5"/>
          </p:nvPr>
        </p:nvSpPr>
        <p:spPr/>
        <p:txBody>
          <a:bodyPr/>
          <a:lstStyle/>
          <a:p>
            <a:fld id="{F60AC31F-3A1D-4B65-B4F6-5EA198F397F9}" type="slidenum">
              <a:rPr lang="en-US" smtClean="0"/>
              <a:t>26</a:t>
            </a:fld>
            <a:endParaRPr lang="en-US"/>
          </a:p>
        </p:txBody>
      </p:sp>
    </p:spTree>
    <p:extLst>
      <p:ext uri="{BB962C8B-B14F-4D97-AF65-F5344CB8AC3E}">
        <p14:creationId xmlns:p14="http://schemas.microsoft.com/office/powerpoint/2010/main" val="38896523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Exam changes will also impact score release dates. You see here the test date windows and corresponding score reports for 2024.</a:t>
            </a:r>
          </a:p>
          <a:p>
            <a:endParaRPr lang="en-US" dirty="0"/>
          </a:p>
          <a:p>
            <a:r>
              <a:rPr lang="en-US" dirty="0"/>
              <a:t>So if you’re planning to test soon, these will be helpful for understanding how to schedule each section.</a:t>
            </a:r>
          </a:p>
          <a:p>
            <a:endParaRPr lang="en-US" dirty="0"/>
          </a:p>
        </p:txBody>
      </p:sp>
      <p:sp>
        <p:nvSpPr>
          <p:cNvPr id="4" name="Slide Number Placeholder 3"/>
          <p:cNvSpPr>
            <a:spLocks noGrp="1"/>
          </p:cNvSpPr>
          <p:nvPr>
            <p:ph type="sldNum" sz="quarter" idx="5"/>
          </p:nvPr>
        </p:nvSpPr>
        <p:spPr/>
        <p:txBody>
          <a:bodyPr/>
          <a:lstStyle/>
          <a:p>
            <a:fld id="{F60AC31F-3A1D-4B65-B4F6-5EA198F397F9}" type="slidenum">
              <a:rPr lang="en-US" smtClean="0"/>
              <a:t>27</a:t>
            </a:fld>
            <a:endParaRPr lang="en-US"/>
          </a:p>
        </p:txBody>
      </p:sp>
    </p:spTree>
    <p:extLst>
      <p:ext uri="{BB962C8B-B14F-4D97-AF65-F5344CB8AC3E}">
        <p14:creationId xmlns:p14="http://schemas.microsoft.com/office/powerpoint/2010/main" val="6107614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spcBef>
                <a:spcPts val="0"/>
              </a:spcBef>
              <a:spcAft>
                <a:spcPts val="0"/>
              </a:spcAft>
              <a:buFont typeface="Arial" panose="020B0604020202020204" pitchFamily="34" charset="0"/>
              <a:buNone/>
            </a:pPr>
            <a:r>
              <a:rPr lang="en-US" sz="1200" dirty="0">
                <a:effectLst/>
                <a:latin typeface="Calibri" panose="020F0502020204030204" pitchFamily="34" charset="0"/>
                <a:ea typeface="Times New Roman" panose="02020603050405020304" pitchFamily="18" charset="0"/>
              </a:rPr>
              <a:t>Just a couple of other miscellaneous but important notes for those about to sit for the exam:</a:t>
            </a:r>
          </a:p>
          <a:p>
            <a:pPr marL="457200" marR="0" lvl="1" indent="0">
              <a:spcBef>
                <a:spcPts val="0"/>
              </a:spcBef>
              <a:spcAft>
                <a:spcPts val="0"/>
              </a:spcAft>
              <a:buFont typeface="Arial" panose="020B0604020202020204" pitchFamily="34" charset="0"/>
              <a:buNone/>
            </a:pPr>
            <a:endParaRPr lang="en-US" sz="1200" dirty="0">
              <a:effectLst/>
              <a:latin typeface="Calibri" panose="020F0502020204030204" pitchFamily="34" charset="0"/>
              <a:ea typeface="Times New Roman" panose="02020603050405020304" pitchFamily="18" charset="0"/>
            </a:endParaRPr>
          </a:p>
          <a:p>
            <a:pPr marL="628650" marR="0" lvl="1" indent="-171450">
              <a:spcBef>
                <a:spcPts val="0"/>
              </a:spcBef>
              <a:spcAft>
                <a:spcPts val="0"/>
              </a:spcAft>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rPr>
              <a:t>Texas is the only state with a 90-day Notice to Schedule window. All others offer more, some 12 months.</a:t>
            </a:r>
          </a:p>
          <a:p>
            <a:pPr marL="628650" marR="0" lvl="1" indent="-171450">
              <a:spcBef>
                <a:spcPts val="0"/>
              </a:spcBef>
              <a:spcAft>
                <a:spcPts val="0"/>
              </a:spcAft>
              <a:buFont typeface="Arial" panose="020B0604020202020204" pitchFamily="34" charset="0"/>
              <a:buChar char="•"/>
            </a:pPr>
            <a:endParaRPr lang="en-US" sz="1200" dirty="0">
              <a:effectLst/>
              <a:latin typeface="Calibri" panose="020F0502020204030204" pitchFamily="34" charset="0"/>
              <a:ea typeface="Calibri" panose="020F0502020204030204" pitchFamily="34" charset="0"/>
            </a:endParaRPr>
          </a:p>
          <a:p>
            <a:pPr marL="628650" marR="0" lvl="1" indent="-171450">
              <a:spcBef>
                <a:spcPts val="0"/>
              </a:spcBef>
              <a:spcAft>
                <a:spcPts val="0"/>
              </a:spcAft>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rPr>
              <a:t>Limited Prometric testing locations, changes in the exam, and 120 to sit legislation make it critical to allow students to plan and secure a testing spot sooner.</a:t>
            </a:r>
          </a:p>
          <a:p>
            <a:pPr marL="628650" marR="0" lvl="1" indent="-171450">
              <a:spcBef>
                <a:spcPts val="0"/>
              </a:spcBef>
              <a:spcAft>
                <a:spcPts val="0"/>
              </a:spcAft>
              <a:buFont typeface="Arial" panose="020B0604020202020204" pitchFamily="34" charset="0"/>
              <a:buChar char="•"/>
            </a:pPr>
            <a:endParaRPr lang="en-US" sz="1200" dirty="0">
              <a:effectLst/>
              <a:latin typeface="Calibri" panose="020F0502020204030204" pitchFamily="34" charset="0"/>
              <a:ea typeface="Calibri" panose="020F0502020204030204" pitchFamily="34" charset="0"/>
            </a:endParaRPr>
          </a:p>
          <a:p>
            <a:pPr marL="628650" marR="0" lvl="1" indent="-171450">
              <a:spcBef>
                <a:spcPts val="0"/>
              </a:spcBef>
              <a:spcAft>
                <a:spcPts val="0"/>
              </a:spcAft>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rPr>
              <a:t>TXCPA has been discussing the Texas requirement with TSBPA to understand the current situation and any proposed changes.</a:t>
            </a:r>
          </a:p>
          <a:p>
            <a:pPr marL="628650" marR="0" lvl="1" indent="-171450">
              <a:spcBef>
                <a:spcPts val="0"/>
              </a:spcBef>
              <a:spcAft>
                <a:spcPts val="0"/>
              </a:spcAft>
              <a:buFont typeface="Arial" panose="020B0604020202020204" pitchFamily="34" charset="0"/>
              <a:buChar char="•"/>
            </a:pPr>
            <a:endParaRPr lang="en-US" sz="1200" dirty="0">
              <a:effectLst/>
              <a:latin typeface="Calibri" panose="020F0502020204030204" pitchFamily="34" charset="0"/>
              <a:ea typeface="Calibri" panose="020F0502020204030204" pitchFamily="34" charset="0"/>
            </a:endParaRPr>
          </a:p>
          <a:p>
            <a:pPr marL="628650" marR="0" lvl="1" indent="-171450">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rPr>
              <a:t>We’re pleased to share that TSBPA just passed a rule to move from 90 to 180 days for Notice to Schedule, and that goes into effect in January 2024.</a:t>
            </a:r>
          </a:p>
          <a:p>
            <a:endParaRPr lang="en-US" dirty="0"/>
          </a:p>
        </p:txBody>
      </p:sp>
      <p:sp>
        <p:nvSpPr>
          <p:cNvPr id="4" name="Slide Number Placeholder 3"/>
          <p:cNvSpPr>
            <a:spLocks noGrp="1"/>
          </p:cNvSpPr>
          <p:nvPr>
            <p:ph type="sldNum" sz="quarter" idx="5"/>
          </p:nvPr>
        </p:nvSpPr>
        <p:spPr/>
        <p:txBody>
          <a:bodyPr/>
          <a:lstStyle/>
          <a:p>
            <a:fld id="{F60AC31F-3A1D-4B65-B4F6-5EA198F397F9}" type="slidenum">
              <a:rPr lang="en-US" smtClean="0"/>
              <a:t>28</a:t>
            </a:fld>
            <a:endParaRPr lang="en-US"/>
          </a:p>
        </p:txBody>
      </p:sp>
    </p:spTree>
    <p:extLst>
      <p:ext uri="{BB962C8B-B14F-4D97-AF65-F5344CB8AC3E}">
        <p14:creationId xmlns:p14="http://schemas.microsoft.com/office/powerpoint/2010/main" val="2284795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cs typeface="Calibri"/>
              </a:rPr>
              <a:t>Additionally, TXCPA and others advocated for a change to the expiration window for exam sections.</a:t>
            </a:r>
          </a:p>
          <a:p>
            <a:endParaRPr lang="en-US" b="0" dirty="0">
              <a:cs typeface="Calibri"/>
            </a:endParaRPr>
          </a:p>
          <a:p>
            <a:r>
              <a:rPr lang="en-US" b="0" dirty="0">
                <a:cs typeface="Calibri"/>
              </a:rPr>
              <a:t>Currently, you have 18 months from passing the first section of the exam to passing all four sections. If you don’t finish in that 18-month window, your passed sections will expire and you’ll have to take those again. That’s time and money you’ll have to spend again.</a:t>
            </a:r>
          </a:p>
          <a:p>
            <a:endParaRPr lang="en-US" b="0" dirty="0">
              <a:cs typeface="Calibri"/>
            </a:endParaRPr>
          </a:p>
          <a:p>
            <a:r>
              <a:rPr lang="en-US" b="0" dirty="0">
                <a:cs typeface="Calibri"/>
              </a:rPr>
              <a:t>NASBA recommended an extension to 30 months based on feedback they received. Each jurisdiction has to approve this change, and we’re grateful that TSBPA has already done that and it goes into effect January 1.</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F60AC31F-3A1D-4B65-B4F6-5EA198F397F9}" type="slidenum">
              <a:rPr lang="en-US" smtClean="0"/>
              <a:t>29</a:t>
            </a:fld>
            <a:endParaRPr lang="en-US"/>
          </a:p>
        </p:txBody>
      </p:sp>
    </p:spTree>
    <p:extLst>
      <p:ext uri="{BB962C8B-B14F-4D97-AF65-F5344CB8AC3E}">
        <p14:creationId xmlns:p14="http://schemas.microsoft.com/office/powerpoint/2010/main" val="17615043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NASBA is also looking to assist candidates who lost exam section credit during the pandemic. You can see it is estimated to be about 18,000 individuals, almost 2,000 here in Texas.</a:t>
            </a:r>
          </a:p>
          <a:p>
            <a:endParaRPr lang="en-US" dirty="0">
              <a:cs typeface="Calibri"/>
            </a:endParaRPr>
          </a:p>
          <a:p>
            <a:r>
              <a:rPr lang="en-US" dirty="0">
                <a:cs typeface="Calibri"/>
              </a:rPr>
              <a:t>This will surely be welcome relief for those candidates who may have decided to leave the path to the CPA. We’re hoping to have an opportunity to help them along the way.</a:t>
            </a:r>
          </a:p>
          <a:p>
            <a:endParaRPr lang="en-US" dirty="0"/>
          </a:p>
        </p:txBody>
      </p:sp>
      <p:sp>
        <p:nvSpPr>
          <p:cNvPr id="4" name="Slide Number Placeholder 3"/>
          <p:cNvSpPr>
            <a:spLocks noGrp="1"/>
          </p:cNvSpPr>
          <p:nvPr>
            <p:ph type="sldNum" sz="quarter" idx="5"/>
          </p:nvPr>
        </p:nvSpPr>
        <p:spPr/>
        <p:txBody>
          <a:bodyPr/>
          <a:lstStyle/>
          <a:p>
            <a:fld id="{F60AC31F-3A1D-4B65-B4F6-5EA198F397F9}" type="slidenum">
              <a:rPr lang="en-US" smtClean="0"/>
              <a:t>30</a:t>
            </a:fld>
            <a:endParaRPr lang="en-US"/>
          </a:p>
        </p:txBody>
      </p:sp>
    </p:spTree>
    <p:extLst>
      <p:ext uri="{BB962C8B-B14F-4D97-AF65-F5344CB8AC3E}">
        <p14:creationId xmlns:p14="http://schemas.microsoft.com/office/powerpoint/2010/main" val="11366628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I’ve shared a lot of information about the profession and resources available to you.</a:t>
            </a:r>
            <a:r>
              <a:rPr lang="en-US" baseline="0" dirty="0"/>
              <a:t> I would keep this handy as you </a:t>
            </a:r>
            <a:r>
              <a:rPr lang="en-US" dirty="0"/>
              <a:t>navigate your way to becoming a CPA in Texas.</a:t>
            </a:r>
          </a:p>
          <a:p>
            <a:endParaRPr lang="en-US" dirty="0"/>
          </a:p>
          <a:p>
            <a:r>
              <a:rPr lang="en-US" dirty="0"/>
              <a:t>Please</a:t>
            </a:r>
            <a:r>
              <a:rPr lang="en-US" baseline="0" dirty="0"/>
              <a:t> remember you have the </a:t>
            </a:r>
            <a:r>
              <a:rPr lang="en-US" dirty="0"/>
              <a:t>support of TXCPA and our committed volunteers here in the local chapter and across the sta</a:t>
            </a:r>
            <a:r>
              <a:rPr lang="en-US" baseline="0" dirty="0"/>
              <a:t>te to help however we can. </a:t>
            </a:r>
          </a:p>
          <a:p>
            <a:endParaRPr lang="en-US" dirty="0"/>
          </a:p>
        </p:txBody>
      </p:sp>
      <p:sp>
        <p:nvSpPr>
          <p:cNvPr id="4" name="Slide Number Placeholder 3"/>
          <p:cNvSpPr>
            <a:spLocks noGrp="1"/>
          </p:cNvSpPr>
          <p:nvPr>
            <p:ph type="sldNum" sz="quarter" idx="5"/>
          </p:nvPr>
        </p:nvSpPr>
        <p:spPr/>
        <p:txBody>
          <a:bodyPr/>
          <a:lstStyle/>
          <a:p>
            <a:fld id="{F60AC31F-3A1D-4B65-B4F6-5EA198F397F9}" type="slidenum">
              <a:rPr lang="en-US" smtClean="0"/>
              <a:t>31</a:t>
            </a:fld>
            <a:endParaRPr lang="en-US"/>
          </a:p>
        </p:txBody>
      </p:sp>
    </p:spTree>
    <p:extLst>
      <p:ext uri="{BB962C8B-B14F-4D97-AF65-F5344CB8AC3E}">
        <p14:creationId xmlns:p14="http://schemas.microsoft.com/office/powerpoint/2010/main" val="12555316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talk quickly</a:t>
            </a:r>
            <a:r>
              <a:rPr lang="en-US" baseline="0" dirty="0"/>
              <a:t> </a:t>
            </a:r>
            <a:r>
              <a:rPr lang="en-US" dirty="0"/>
              <a:t>about TXCPA</a:t>
            </a:r>
            <a:r>
              <a:rPr lang="en-US" baseline="0" dirty="0"/>
              <a:t> – your professional home now and as you move throughout your career.</a:t>
            </a:r>
            <a:endParaRPr lang="en-US" dirty="0"/>
          </a:p>
          <a:p>
            <a:endParaRPr lang="en-US" dirty="0"/>
          </a:p>
          <a:p>
            <a:r>
              <a:rPr lang="en-US" dirty="0"/>
              <a:t>We are a membership community of 28,000 working together every day to protect and promote the credential you’re working so hard to earn.</a:t>
            </a:r>
          </a:p>
          <a:p>
            <a:endParaRPr lang="en-US" dirty="0"/>
          </a:p>
          <a:p>
            <a:r>
              <a:rPr lang="en-US" dirty="0"/>
              <a:t>We’re here to support our members as they support their clients and employers. </a:t>
            </a:r>
          </a:p>
          <a:p>
            <a:endParaRPr lang="en-US" dirty="0"/>
          </a:p>
          <a:p>
            <a:r>
              <a:rPr lang="en-US" dirty="0"/>
              <a:t>And, most importantly, we’re behind our members advocating on their behalf.</a:t>
            </a:r>
          </a:p>
          <a:p>
            <a:endParaRPr lang="en-US" dirty="0"/>
          </a:p>
          <a:p>
            <a:r>
              <a:rPr lang="en-US" dirty="0"/>
              <a:t>Doing this together as a community of 28,000 has far greater results than we can achieve on our own as individual Texas CPAs.</a:t>
            </a:r>
          </a:p>
          <a:p>
            <a:endParaRPr lang="en-US" dirty="0"/>
          </a:p>
          <a:p>
            <a:r>
              <a:rPr lang="en-US" dirty="0"/>
              <a:t>We have a rich 100+ year history, and we are focused on a bright future.</a:t>
            </a:r>
          </a:p>
          <a:p>
            <a:endParaRPr lang="en-US" dirty="0"/>
          </a:p>
          <a:p>
            <a:r>
              <a:rPr lang="en-US" dirty="0"/>
              <a:t>The students here represent that future, and we want you to know how much we support you and want you to succeed.</a:t>
            </a:r>
          </a:p>
          <a:p>
            <a:endParaRPr lang="en-US" dirty="0"/>
          </a:p>
        </p:txBody>
      </p:sp>
      <p:sp>
        <p:nvSpPr>
          <p:cNvPr id="4" name="Slide Number Placeholder 3"/>
          <p:cNvSpPr>
            <a:spLocks noGrp="1"/>
          </p:cNvSpPr>
          <p:nvPr>
            <p:ph type="sldNum" sz="quarter" idx="5"/>
          </p:nvPr>
        </p:nvSpPr>
        <p:spPr/>
        <p:txBody>
          <a:bodyPr/>
          <a:lstStyle/>
          <a:p>
            <a:fld id="{F60AC31F-3A1D-4B65-B4F6-5EA198F397F9}" type="slidenum">
              <a:rPr lang="en-US" smtClean="0"/>
              <a:t>33</a:t>
            </a:fld>
            <a:endParaRPr lang="en-US"/>
          </a:p>
        </p:txBody>
      </p:sp>
    </p:spTree>
    <p:extLst>
      <p:ext uri="{BB962C8B-B14F-4D97-AF65-F5344CB8AC3E}">
        <p14:creationId xmlns:p14="http://schemas.microsoft.com/office/powerpoint/2010/main" val="2016363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yourself and your background here. Feel free to add more slides, photos, information, etc. This is where you tell your personal career story and what led you to become a CPA!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FE4A4E-E69D-4211-B847-D3E1BDC1C8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73688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join TXCPA as a FREE student member, you have access to a variety of benefits, including membership in your local TXCPA chapter. You also gain access to: </a:t>
            </a:r>
          </a:p>
          <a:p>
            <a:endParaRPr lang="en-US" dirty="0"/>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1D4F91"/>
                </a:solidFill>
                <a:effectLst/>
                <a:uLnTx/>
                <a:uFillTx/>
                <a:latin typeface="Zilla Slab"/>
                <a:ea typeface="+mn-ea"/>
                <a:cs typeface="+mn-cs"/>
              </a:rPr>
              <a:t>Scholarship opportunities </a:t>
            </a:r>
            <a:r>
              <a:rPr kumimoji="0" lang="en-US" sz="1200" b="0" i="0" u="none" strike="noStrike" kern="1200" cap="none" spc="0" normalizeH="0" baseline="0" noProof="0" dirty="0">
                <a:ln>
                  <a:noFill/>
                </a:ln>
                <a:solidFill>
                  <a:srgbClr val="1D4F91"/>
                </a:solidFill>
                <a:effectLst/>
                <a:uLnTx/>
                <a:uFillTx/>
                <a:latin typeface="Zilla Slab"/>
                <a:ea typeface="+mn-ea"/>
                <a:cs typeface="+mn-cs"/>
              </a:rPr>
              <a:t>with TXCPA and local chapters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srgbClr val="1D4F91"/>
              </a:solidFill>
              <a:effectLst/>
              <a:uLnTx/>
              <a:uFillTx/>
              <a:latin typeface="Zilla Slab"/>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1D4F91"/>
                </a:solidFill>
                <a:effectLst/>
                <a:uLnTx/>
                <a:uFillTx/>
                <a:latin typeface="Zilla Slab"/>
                <a:ea typeface="+mn-ea"/>
                <a:cs typeface="+mn-cs"/>
              </a:rPr>
              <a:t>Leadership training </a:t>
            </a:r>
            <a:r>
              <a:rPr kumimoji="0" lang="en-US" sz="1200" b="0" i="0" u="none" strike="noStrike" kern="1200" cap="none" spc="0" normalizeH="0" baseline="0" noProof="0" dirty="0">
                <a:ln>
                  <a:noFill/>
                </a:ln>
                <a:solidFill>
                  <a:srgbClr val="1D4F91"/>
                </a:solidFill>
                <a:effectLst/>
                <a:uLnTx/>
                <a:uFillTx/>
                <a:latin typeface="Zilla Slab"/>
                <a:ea typeface="+mn-ea"/>
                <a:cs typeface="+mn-cs"/>
              </a:rPr>
              <a:t>opportunities with chapter and state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srgbClr val="1D4F91"/>
              </a:solidFill>
              <a:effectLst/>
              <a:uLnTx/>
              <a:uFillTx/>
              <a:latin typeface="Zilla Slab"/>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1D4F91"/>
                </a:solidFill>
                <a:effectLst/>
                <a:uLnTx/>
                <a:uFillTx/>
                <a:latin typeface="Zilla Slab"/>
                <a:ea typeface="+mn-ea"/>
                <a:cs typeface="+mn-cs"/>
              </a:rPr>
              <a:t>CPA Exam prep courses discounts</a:t>
            </a:r>
            <a:endParaRPr kumimoji="0" lang="en-US" sz="1200" b="0" i="0" u="none" strike="noStrike" kern="1200" cap="none" spc="0" normalizeH="0" baseline="0" noProof="0" dirty="0">
              <a:ln>
                <a:noFill/>
              </a:ln>
              <a:solidFill>
                <a:srgbClr val="1D4F91"/>
              </a:solidFill>
              <a:effectLst/>
              <a:uLnTx/>
              <a:uFillTx/>
              <a:latin typeface="Zilla Slab"/>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1" i="0" u="none" strike="noStrike" kern="1200" cap="none" spc="0" normalizeH="0" baseline="0" noProof="0" dirty="0">
              <a:ln>
                <a:noFill/>
              </a:ln>
              <a:solidFill>
                <a:srgbClr val="1D4F91"/>
              </a:solidFill>
              <a:effectLst/>
              <a:uLnTx/>
              <a:uFillTx/>
              <a:latin typeface="Zilla Slab"/>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1D4F91"/>
                </a:solidFill>
                <a:effectLst/>
                <a:uLnTx/>
                <a:uFillTx/>
                <a:latin typeface="Zilla Slab"/>
                <a:ea typeface="+mn-ea"/>
                <a:cs typeface="+mn-cs"/>
              </a:rPr>
              <a:t>TXCPA Career Center </a:t>
            </a:r>
            <a:r>
              <a:rPr kumimoji="0" lang="en-US" sz="1200" b="0" i="0" u="none" strike="noStrike" kern="1200" cap="none" spc="0" normalizeH="0" baseline="0" noProof="0" dirty="0">
                <a:ln>
                  <a:noFill/>
                </a:ln>
                <a:solidFill>
                  <a:srgbClr val="1D4F91"/>
                </a:solidFill>
                <a:effectLst/>
                <a:uLnTx/>
                <a:uFillTx/>
                <a:latin typeface="Zilla Slab"/>
                <a:ea typeface="+mn-ea"/>
                <a:cs typeface="+mn-cs"/>
              </a:rPr>
              <a:t>and access to internship postings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srgbClr val="1D4F91"/>
              </a:solidFill>
              <a:effectLst/>
              <a:uLnTx/>
              <a:uFillTx/>
              <a:latin typeface="Zilla Slab"/>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1D4F91"/>
                </a:solidFill>
                <a:effectLst/>
                <a:uLnTx/>
                <a:uFillTx/>
                <a:latin typeface="Zilla Slab"/>
                <a:ea typeface="+mn-ea"/>
                <a:cs typeface="+mn-cs"/>
              </a:rPr>
              <a:t>TXCPA Exchange</a:t>
            </a:r>
            <a:r>
              <a:rPr kumimoji="0" lang="en-US" sz="1200" b="0" i="0" u="none" strike="noStrike" kern="1200" cap="none" spc="0" normalizeH="0" baseline="0" noProof="0" dirty="0">
                <a:ln>
                  <a:noFill/>
                </a:ln>
                <a:solidFill>
                  <a:srgbClr val="1D4F91"/>
                </a:solidFill>
                <a:effectLst/>
                <a:uLnTx/>
                <a:uFillTx/>
                <a:latin typeface="Zilla Slab"/>
                <a:ea typeface="+mn-ea"/>
                <a:cs typeface="+mn-cs"/>
              </a:rPr>
              <a:t>, our members-only online forum for questions, knowledge sharing and opportunities to connect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100" b="0" i="0" u="none" strike="noStrike" kern="1200" cap="none" spc="0" normalizeH="0" baseline="0" noProof="0" dirty="0">
              <a:ln>
                <a:noFill/>
              </a:ln>
              <a:solidFill>
                <a:srgbClr val="1D4F91"/>
              </a:solidFill>
              <a:effectLst/>
              <a:uLnTx/>
              <a:uFillTx/>
              <a:latin typeface="Zilla Slab"/>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1D4F91"/>
                </a:solidFill>
                <a:effectLst/>
                <a:uLnTx/>
                <a:uFillTx/>
                <a:latin typeface="Zilla Slab"/>
                <a:ea typeface="+mn-ea"/>
                <a:cs typeface="+mn-cs"/>
              </a:rPr>
              <a:t>Searchable member directory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100" b="0" i="0" u="none" strike="noStrike" kern="1200" cap="none" spc="0" normalizeH="0" baseline="0" noProof="0" dirty="0">
              <a:ln>
                <a:noFill/>
              </a:ln>
              <a:solidFill>
                <a:srgbClr val="1D4F91"/>
              </a:solidFill>
              <a:effectLst/>
              <a:uLnTx/>
              <a:uFillTx/>
              <a:latin typeface="Zilla Slab"/>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1D4F91"/>
                </a:solidFill>
                <a:effectLst/>
                <a:uLnTx/>
                <a:uFillTx/>
                <a:latin typeface="Zilla Slab"/>
                <a:ea typeface="+mn-ea"/>
                <a:cs typeface="+mn-cs"/>
              </a:rPr>
              <a:t>TXCPA’s </a:t>
            </a:r>
            <a:r>
              <a:rPr kumimoji="0" lang="en-US" sz="1200" b="1" i="0" u="none" strike="noStrike" kern="1200" cap="none" spc="0" normalizeH="0" baseline="0" noProof="0" dirty="0">
                <a:ln>
                  <a:noFill/>
                </a:ln>
                <a:solidFill>
                  <a:srgbClr val="1D4F91"/>
                </a:solidFill>
                <a:effectLst/>
                <a:uLnTx/>
                <a:uFillTx/>
                <a:latin typeface="Zilla Slab"/>
                <a:ea typeface="+mn-ea"/>
                <a:cs typeface="+mn-cs"/>
              </a:rPr>
              <a:t>member communications </a:t>
            </a:r>
            <a:r>
              <a:rPr kumimoji="0" lang="en-US" sz="1200" b="0" i="0" u="none" strike="noStrike" kern="1200" cap="none" spc="0" normalizeH="0" baseline="0" noProof="0" dirty="0">
                <a:ln>
                  <a:noFill/>
                </a:ln>
                <a:solidFill>
                  <a:srgbClr val="1D4F91"/>
                </a:solidFill>
                <a:effectLst/>
                <a:uLnTx/>
                <a:uFillTx/>
                <a:latin typeface="Zilla Slab"/>
                <a:ea typeface="+mn-ea"/>
                <a:cs typeface="+mn-cs"/>
              </a:rPr>
              <a:t>keeping you up-to-date</a:t>
            </a:r>
          </a:p>
          <a:p>
            <a:endParaRPr lang="en-US" dirty="0"/>
          </a:p>
          <a:p>
            <a:endParaRPr lang="en-US" dirty="0"/>
          </a:p>
          <a:p>
            <a:r>
              <a:rPr lang="en-US" dirty="0"/>
              <a:t>All of these benefits are designed to help you connect and be engaged in your future profession – giving you a jumpstart on the competition!</a:t>
            </a:r>
          </a:p>
          <a:p>
            <a:endParaRPr lang="en-US" dirty="0"/>
          </a:p>
        </p:txBody>
      </p:sp>
      <p:sp>
        <p:nvSpPr>
          <p:cNvPr id="4" name="Slide Number Placeholder 3"/>
          <p:cNvSpPr>
            <a:spLocks noGrp="1"/>
          </p:cNvSpPr>
          <p:nvPr>
            <p:ph type="sldNum" sz="quarter" idx="5"/>
          </p:nvPr>
        </p:nvSpPr>
        <p:spPr/>
        <p:txBody>
          <a:bodyPr/>
          <a:lstStyle/>
          <a:p>
            <a:fld id="{F60AC31F-3A1D-4B65-B4F6-5EA198F397F9}" type="slidenum">
              <a:rPr lang="en-US" smtClean="0"/>
              <a:t>34</a:t>
            </a:fld>
            <a:endParaRPr lang="en-US"/>
          </a:p>
        </p:txBody>
      </p:sp>
    </p:spTree>
    <p:extLst>
      <p:ext uri="{BB962C8B-B14F-4D97-AF65-F5344CB8AC3E}">
        <p14:creationId xmlns:p14="http://schemas.microsoft.com/office/powerpoint/2010/main" val="28344345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333333"/>
                </a:solidFill>
                <a:effectLst/>
                <a:latin typeface="Arial" panose="020B0604020202020204" pitchFamily="34" charset="0"/>
                <a:ea typeface="Calibri" panose="020F0502020204030204" pitchFamily="34" charset="0"/>
              </a:rPr>
              <a:t>And finally, the TXCPA 2023-24 Employer Guide is now available. This is a powerful resource that helps students explore career options, learn about organizations that employ CPAs across the state and assist them on their journey toward a successful career as a licensed CPA. </a:t>
            </a:r>
          </a:p>
          <a:p>
            <a:endParaRPr lang="en-US" sz="1200" dirty="0">
              <a:solidFill>
                <a:srgbClr val="333333"/>
              </a:solidFill>
              <a:effectLst/>
              <a:latin typeface="Arial" panose="020B0604020202020204" pitchFamily="34" charset="0"/>
              <a:ea typeface="Calibri" panose="020F0502020204030204" pitchFamily="34" charset="0"/>
            </a:endParaRPr>
          </a:p>
          <a:p>
            <a:r>
              <a:rPr lang="en-US" sz="1200" dirty="0">
                <a:solidFill>
                  <a:srgbClr val="333333"/>
                </a:solidFill>
                <a:effectLst/>
                <a:latin typeface="Arial" panose="020B0604020202020204" pitchFamily="34" charset="0"/>
                <a:ea typeface="Calibri" panose="020F0502020204030204" pitchFamily="34" charset="0"/>
              </a:rPr>
              <a:t>Inside, you will find helpful information on the CPA license, steps to becoming a CPA, TXCPA scholarships and resources, and a directory of Texas employers that hire top-tier talent. </a:t>
            </a:r>
          </a:p>
          <a:p>
            <a:endParaRPr lang="en-US" sz="1200" dirty="0">
              <a:solidFill>
                <a:srgbClr val="333333"/>
              </a:solidFill>
              <a:effectLst/>
              <a:latin typeface="Arial" panose="020B0604020202020204" pitchFamily="34" charset="0"/>
              <a:ea typeface="Calibri" panose="020F0502020204030204" pitchFamily="34" charset="0"/>
            </a:endParaRPr>
          </a:p>
          <a:p>
            <a:r>
              <a:rPr lang="en-US" sz="1200" dirty="0">
                <a:solidFill>
                  <a:srgbClr val="333333"/>
                </a:solidFill>
                <a:effectLst/>
                <a:latin typeface="Arial" panose="020B0604020202020204" pitchFamily="34" charset="0"/>
                <a:ea typeface="Calibri" panose="020F0502020204030204" pitchFamily="34" charset="0"/>
              </a:rPr>
              <a:t>Check it out online today! </a:t>
            </a:r>
            <a:endParaRPr lang="en-US" dirty="0"/>
          </a:p>
          <a:p>
            <a:endParaRPr lang="en-US" dirty="0"/>
          </a:p>
        </p:txBody>
      </p:sp>
      <p:sp>
        <p:nvSpPr>
          <p:cNvPr id="4" name="Slide Number Placeholder 3"/>
          <p:cNvSpPr>
            <a:spLocks noGrp="1"/>
          </p:cNvSpPr>
          <p:nvPr>
            <p:ph type="sldNum" sz="quarter" idx="5"/>
          </p:nvPr>
        </p:nvSpPr>
        <p:spPr/>
        <p:txBody>
          <a:bodyPr/>
          <a:lstStyle/>
          <a:p>
            <a:fld id="{F60AC31F-3A1D-4B65-B4F6-5EA198F397F9}" type="slidenum">
              <a:rPr lang="en-US" smtClean="0"/>
              <a:t>35</a:t>
            </a:fld>
            <a:endParaRPr lang="en-US"/>
          </a:p>
        </p:txBody>
      </p:sp>
    </p:spTree>
    <p:extLst>
      <p:ext uri="{BB962C8B-B14F-4D97-AF65-F5344CB8AC3E}">
        <p14:creationId xmlns:p14="http://schemas.microsoft.com/office/powerpoint/2010/main" val="40386617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always sharing and adding new information for future and current CPAs on our social media channels.</a:t>
            </a:r>
          </a:p>
          <a:p>
            <a:endParaRPr lang="en-US" dirty="0"/>
          </a:p>
          <a:p>
            <a:r>
              <a:rPr lang="en-US" dirty="0"/>
              <a:t>Please connect with us to stay informed on all things CPA and Texas. We’re on all of these platforms you see here.</a:t>
            </a:r>
          </a:p>
          <a:p>
            <a:endParaRPr lang="en-US" dirty="0"/>
          </a:p>
        </p:txBody>
      </p:sp>
      <p:sp>
        <p:nvSpPr>
          <p:cNvPr id="4" name="Slide Number Placeholder 3"/>
          <p:cNvSpPr>
            <a:spLocks noGrp="1"/>
          </p:cNvSpPr>
          <p:nvPr>
            <p:ph type="sldNum" sz="quarter" idx="5"/>
          </p:nvPr>
        </p:nvSpPr>
        <p:spPr/>
        <p:txBody>
          <a:bodyPr/>
          <a:lstStyle/>
          <a:p>
            <a:fld id="{F60AC31F-3A1D-4B65-B4F6-5EA198F397F9}" type="slidenum">
              <a:rPr lang="en-US" smtClean="0"/>
              <a:t>36</a:t>
            </a:fld>
            <a:endParaRPr lang="en-US"/>
          </a:p>
        </p:txBody>
      </p:sp>
    </p:spTree>
    <p:extLst>
      <p:ext uri="{BB962C8B-B14F-4D97-AF65-F5344CB8AC3E}">
        <p14:creationId xmlns:p14="http://schemas.microsoft.com/office/powerpoint/2010/main" val="20168421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a:t>
            </a:r>
            <a:r>
              <a:rPr lang="en-US" baseline="0" dirty="0"/>
              <a:t> know this was a great deal of information but I am here to answer any questions you may have. </a:t>
            </a:r>
            <a:endParaRPr lang="en-US" dirty="0"/>
          </a:p>
          <a:p>
            <a:endParaRPr lang="en-US" dirty="0"/>
          </a:p>
        </p:txBody>
      </p:sp>
      <p:sp>
        <p:nvSpPr>
          <p:cNvPr id="4" name="Slide Number Placeholder 3"/>
          <p:cNvSpPr>
            <a:spLocks noGrp="1"/>
          </p:cNvSpPr>
          <p:nvPr>
            <p:ph type="sldNum" sz="quarter" idx="5"/>
          </p:nvPr>
        </p:nvSpPr>
        <p:spPr/>
        <p:txBody>
          <a:bodyPr/>
          <a:lstStyle/>
          <a:p>
            <a:fld id="{F60AC31F-3A1D-4B65-B4F6-5EA198F397F9}" type="slidenum">
              <a:rPr lang="en-US" smtClean="0"/>
              <a:t>37</a:t>
            </a:fld>
            <a:endParaRPr lang="en-US"/>
          </a:p>
        </p:txBody>
      </p:sp>
    </p:spTree>
    <p:extLst>
      <p:ext uri="{BB962C8B-B14F-4D97-AF65-F5344CB8AC3E}">
        <p14:creationId xmlns:p14="http://schemas.microsoft.com/office/powerpoint/2010/main" val="25274606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a:t>
            </a:r>
            <a:r>
              <a:rPr lang="en-US" baseline="0" dirty="0"/>
              <a:t> a question pops in your head that didn’t get asked today, please don’t hesitate to reach out to [insert your contact information, or </a:t>
            </a:r>
            <a:r>
              <a:rPr lang="en-US" baseline="0" dirty="0" err="1"/>
              <a:t>TX.cpa</a:t>
            </a:r>
            <a:r>
              <a:rPr lang="en-US" baseline="0" dirty="0"/>
              <a:t>, or chapter representative].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FE4A4E-E69D-4211-B847-D3E1BDC1C8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81554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a:t>
            </a:r>
            <a:r>
              <a:rPr lang="en-US" baseline="0" dirty="0"/>
              <a:t> you haven’t decided to go all the way to become a CPA, what I am about to share may change your mind! </a:t>
            </a:r>
            <a:endParaRPr lang="en-US" dirty="0"/>
          </a:p>
          <a:p>
            <a:endParaRPr lang="en-US" dirty="0"/>
          </a:p>
        </p:txBody>
      </p:sp>
      <p:sp>
        <p:nvSpPr>
          <p:cNvPr id="4" name="Slide Number Placeholder 3"/>
          <p:cNvSpPr>
            <a:spLocks noGrp="1"/>
          </p:cNvSpPr>
          <p:nvPr>
            <p:ph type="sldNum" sz="quarter" idx="5"/>
          </p:nvPr>
        </p:nvSpPr>
        <p:spPr/>
        <p:txBody>
          <a:bodyPr/>
          <a:lstStyle/>
          <a:p>
            <a:fld id="{F60AC31F-3A1D-4B65-B4F6-5EA198F397F9}" type="slidenum">
              <a:rPr lang="en-US" smtClean="0"/>
              <a:t>4</a:t>
            </a:fld>
            <a:endParaRPr lang="en-US"/>
          </a:p>
        </p:txBody>
      </p:sp>
    </p:spTree>
    <p:extLst>
      <p:ext uri="{BB962C8B-B14F-4D97-AF65-F5344CB8AC3E}">
        <p14:creationId xmlns:p14="http://schemas.microsoft.com/office/powerpoint/2010/main" val="4233681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a:t>All CPAs are accountants by training, but not all accountants are CPAs. These are some of the ways CPAs stand out and are positioned to be trusted advisors.</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 We have an education, work experience and ethics requirement.</a:t>
            </a:r>
          </a:p>
          <a:p>
            <a:pPr marL="0" indent="0">
              <a:buFont typeface="Arial" panose="020B0604020202020204" pitchFamily="34" charset="0"/>
              <a:buNone/>
            </a:pPr>
            <a:r>
              <a:rPr lang="en-US" baseline="0" dirty="0"/>
              <a:t>- We pass an exam to certify our knowledge and expertise.</a:t>
            </a:r>
          </a:p>
          <a:p>
            <a:pPr marL="0" indent="0">
              <a:buFont typeface="Arial" panose="020B0604020202020204" pitchFamily="34" charset="0"/>
              <a:buNone/>
            </a:pPr>
            <a:r>
              <a:rPr lang="en-US" baseline="0" dirty="0"/>
              <a:t>- We are licensed by a state board and follow important guidelines to ensure the public is protected.</a:t>
            </a:r>
          </a:p>
          <a:p>
            <a:pPr marL="0" indent="0">
              <a:buFont typeface="Arial" panose="020B0604020202020204" pitchFamily="34" charset="0"/>
              <a:buNone/>
            </a:pPr>
            <a:r>
              <a:rPr lang="en-US" baseline="0" dirty="0"/>
              <a:t>- We have a higher earning potential than non-CPAs and are in high demand with greater job security.</a:t>
            </a:r>
          </a:p>
          <a:p>
            <a:pPr marL="0" indent="0">
              <a:buFont typeface="Arial" panose="020B0604020202020204" pitchFamily="34" charset="0"/>
              <a:buNone/>
            </a:pPr>
            <a:r>
              <a:rPr lang="en-US" baseline="0" dirty="0"/>
              <a:t>- And a CPA can take their license and knowledge and work in any organization, or even start their own firm or small business.</a:t>
            </a:r>
          </a:p>
          <a:p>
            <a:endParaRPr lang="en-US" dirty="0"/>
          </a:p>
        </p:txBody>
      </p:sp>
      <p:sp>
        <p:nvSpPr>
          <p:cNvPr id="4" name="Slide Number Placeholder 3"/>
          <p:cNvSpPr>
            <a:spLocks noGrp="1"/>
          </p:cNvSpPr>
          <p:nvPr>
            <p:ph type="sldNum" sz="quarter" idx="5"/>
          </p:nvPr>
        </p:nvSpPr>
        <p:spPr/>
        <p:txBody>
          <a:bodyPr/>
          <a:lstStyle/>
          <a:p>
            <a:fld id="{F60AC31F-3A1D-4B65-B4F6-5EA198F397F9}" type="slidenum">
              <a:rPr lang="en-US" smtClean="0"/>
              <a:t>5</a:t>
            </a:fld>
            <a:endParaRPr lang="en-US"/>
          </a:p>
        </p:txBody>
      </p:sp>
    </p:spTree>
    <p:extLst>
      <p:ext uri="{BB962C8B-B14F-4D97-AF65-F5344CB8AC3E}">
        <p14:creationId xmlns:p14="http://schemas.microsoft.com/office/powerpoint/2010/main" val="20356577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CPA opens doors to a variety of career options that are listed on this slide. </a:t>
            </a:r>
            <a:endParaRPr lang="en-US" sz="1200" dirty="0"/>
          </a:p>
          <a:p>
            <a:endParaRPr lang="en-US" sz="1200" dirty="0"/>
          </a:p>
          <a:p>
            <a:r>
              <a:rPr lang="en-US" sz="1200" b="1" dirty="0"/>
              <a:t>Tax and Financial Planning</a:t>
            </a:r>
          </a:p>
          <a:p>
            <a:pPr marL="171450" indent="-171450">
              <a:buFont typeface="Arial" panose="020B0604020202020204" pitchFamily="34" charset="0"/>
              <a:buChar char="•"/>
            </a:pPr>
            <a:r>
              <a:rPr lang="en-US" dirty="0"/>
              <a:t>CPAs help businesses and individuals by recommending savings, investment and tax options. These CPAs also help with international business laws and transactions. </a:t>
            </a:r>
            <a:endParaRPr lang="en-US" sz="1200" b="1" dirty="0"/>
          </a:p>
          <a:p>
            <a:endParaRPr lang="en-US" sz="1200" b="1" dirty="0"/>
          </a:p>
          <a:p>
            <a:r>
              <a:rPr lang="en-US" sz="1200" b="1" dirty="0"/>
              <a:t>Business and Industry</a:t>
            </a:r>
          </a:p>
          <a:p>
            <a:pPr marL="171450" indent="-171450">
              <a:buFont typeface="Arial" panose="020B0604020202020204" pitchFamily="34" charset="0"/>
              <a:buChar char="•"/>
            </a:pPr>
            <a:r>
              <a:rPr lang="en-US" dirty="0"/>
              <a:t>CPAs working inside companies manage financial records, develop business strategies and secure financing for major projects. CPAs are a critical part of a company’s management team, often overseeing the financ</a:t>
            </a:r>
            <a:r>
              <a:rPr lang="en-US" sz="1200" b="0" dirty="0"/>
              <a:t>es of the entire company and its profits. </a:t>
            </a:r>
          </a:p>
          <a:p>
            <a:pPr marL="171450" indent="-171450">
              <a:buFont typeface="Arial" panose="020B0604020202020204" pitchFamily="34" charset="0"/>
              <a:buChar char="•"/>
            </a:pPr>
            <a:endParaRPr lang="en-US" sz="1200" b="1" dirty="0"/>
          </a:p>
          <a:p>
            <a:r>
              <a:rPr lang="en-US" sz="1200" b="1" dirty="0"/>
              <a:t>Forensic Accounting</a:t>
            </a:r>
          </a:p>
          <a:p>
            <a:pPr marL="171450" indent="-171450">
              <a:buFont typeface="Arial" panose="020B0604020202020204" pitchFamily="34" charset="0"/>
              <a:buChar char="•"/>
            </a:pPr>
            <a:r>
              <a:rPr lang="en-US" dirty="0"/>
              <a:t>CPAs in forensic accounting track down fraud, white-collar business crime and insider trading. Through their information-gathering and accounting background, CPAs assist in determining an individual’s guilt or innocence. </a:t>
            </a:r>
            <a:endParaRPr lang="en-US" sz="1200" b="0" dirty="0"/>
          </a:p>
          <a:p>
            <a:pPr marL="171450" indent="-171450">
              <a:buFont typeface="Arial" panose="020B0604020202020204" pitchFamily="34" charset="0"/>
              <a:buChar char="•"/>
            </a:pPr>
            <a:endParaRPr lang="en-US" sz="1200" b="0" dirty="0"/>
          </a:p>
          <a:p>
            <a:r>
              <a:rPr lang="en-US" sz="1200" b="1" dirty="0"/>
              <a:t>Information Technology and Consulting  </a:t>
            </a:r>
          </a:p>
          <a:p>
            <a:pPr marL="171450" indent="-171450">
              <a:buFont typeface="Arial" panose="020B0604020202020204" pitchFamily="34" charset="0"/>
              <a:buChar char="•"/>
            </a:pPr>
            <a:r>
              <a:rPr lang="en-US" dirty="0"/>
              <a:t>CPAs help many businesses design and implement their computer systems, software applications and network security. They may also give advice on issues affecting employees, such as retirement plans – or issues that affect the company, such as purchasing a new building or property. </a:t>
            </a:r>
          </a:p>
          <a:p>
            <a:pPr marL="171450" indent="-171450">
              <a:buFont typeface="Arial" panose="020B0604020202020204" pitchFamily="34" charset="0"/>
              <a:buChar char="•"/>
            </a:pPr>
            <a:endParaRPr lang="en-US" sz="1200" b="1" dirty="0"/>
          </a:p>
          <a:p>
            <a:r>
              <a:rPr lang="en-US" sz="1200" b="1" dirty="0"/>
              <a:t>Education</a:t>
            </a:r>
          </a:p>
          <a:p>
            <a:pPr marL="171450" indent="-171450">
              <a:buFont typeface="Arial" panose="020B0604020202020204" pitchFamily="34" charset="0"/>
              <a:buChar char="•"/>
            </a:pPr>
            <a:r>
              <a:rPr lang="en-US" dirty="0"/>
              <a:t>CPAs prepare the next generation of accountants at the high school and college levels. They use their knowledge of the accounting profession to teach basic accounting, auditing and taxation. </a:t>
            </a:r>
          </a:p>
          <a:p>
            <a:pPr marL="171450" indent="-171450">
              <a:buFont typeface="Arial" panose="020B0604020202020204" pitchFamily="34" charset="0"/>
              <a:buChar char="•"/>
            </a:pPr>
            <a:endParaRPr lang="en-US" sz="1200" b="0" dirty="0"/>
          </a:p>
          <a:p>
            <a:r>
              <a:rPr lang="en-US" sz="1200" b="1" dirty="0"/>
              <a:t>Government</a:t>
            </a:r>
          </a:p>
          <a:p>
            <a:pPr marL="171450" indent="-171450">
              <a:buFont typeface="Arial" panose="020B0604020202020204" pitchFamily="34" charset="0"/>
              <a:buChar char="•"/>
            </a:pPr>
            <a:r>
              <a:rPr lang="en-US" dirty="0"/>
              <a:t>CPAs manage governmental finance, examine individual and corporate tax returns, investigate fraud and evaluate the use of tax dollars for government programs. CPAs in government can work for the Internal Revenue Service (IRS), the FBI or any number of public agencies. </a:t>
            </a:r>
            <a:endParaRPr lang="en-US" sz="1200" b="0" dirty="0"/>
          </a:p>
          <a:p>
            <a:pPr marL="171450" indent="-171450">
              <a:buFont typeface="Arial" panose="020B0604020202020204" pitchFamily="34" charset="0"/>
              <a:buChar char="•"/>
            </a:pPr>
            <a:endParaRPr lang="en-US" sz="1200" b="0" dirty="0"/>
          </a:p>
          <a:p>
            <a:r>
              <a:rPr lang="en-US" sz="1200" b="1" dirty="0"/>
              <a:t>Public Accounting</a:t>
            </a:r>
          </a:p>
          <a:p>
            <a:pPr marL="171450" indent="-171450">
              <a:buFont typeface="Arial" panose="020B0604020202020204" pitchFamily="34" charset="0"/>
              <a:buChar char="•"/>
            </a:pPr>
            <a:r>
              <a:rPr lang="en-US" dirty="0"/>
              <a:t>CPAs in public accounting review the financial records of companies for accuracy and accountability. Companies that are publicly traded on the stock market must have their records approved and certified by a CPA every year. </a:t>
            </a:r>
            <a:endParaRPr lang="en-US" sz="1200" b="1" dirty="0"/>
          </a:p>
          <a:p>
            <a:pPr marL="0" indent="0">
              <a:buFont typeface="Arial" panose="020B0604020202020204" pitchFamily="34" charset="0"/>
              <a:buNone/>
            </a:pPr>
            <a:r>
              <a:rPr lang="en-US" sz="1200" b="1" dirty="0"/>
              <a:t> </a:t>
            </a:r>
          </a:p>
          <a:p>
            <a:r>
              <a:rPr lang="en-US" sz="1200" b="1" dirty="0"/>
              <a:t>Your own company – work for yourself!</a:t>
            </a:r>
          </a:p>
          <a:p>
            <a:pPr marL="171450" indent="-171450">
              <a:buFont typeface="Arial" panose="020B0604020202020204" pitchFamily="34" charset="0"/>
              <a:buChar char="•"/>
            </a:pPr>
            <a:r>
              <a:rPr lang="en-US" dirty="0"/>
              <a:t>Start your own business with the knowledge you gain along the path to licensure.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Long story short, career</a:t>
            </a:r>
            <a:r>
              <a:rPr lang="en-US" baseline="0" dirty="0"/>
              <a:t> options as a CPA are many and far, and the impact you are able to make in your community, individually and for your organization is far reaching. </a:t>
            </a:r>
            <a:endParaRPr lang="en-US" dirty="0"/>
          </a:p>
          <a:p>
            <a:endParaRPr lang="en-US" dirty="0"/>
          </a:p>
        </p:txBody>
      </p:sp>
      <p:sp>
        <p:nvSpPr>
          <p:cNvPr id="4" name="Slide Number Placeholder 3"/>
          <p:cNvSpPr>
            <a:spLocks noGrp="1"/>
          </p:cNvSpPr>
          <p:nvPr>
            <p:ph type="sldNum" sz="quarter" idx="5"/>
          </p:nvPr>
        </p:nvSpPr>
        <p:spPr/>
        <p:txBody>
          <a:bodyPr/>
          <a:lstStyle/>
          <a:p>
            <a:fld id="{F60AC31F-3A1D-4B65-B4F6-5EA198F397F9}" type="slidenum">
              <a:rPr lang="en-US" smtClean="0"/>
              <a:t>6</a:t>
            </a:fld>
            <a:endParaRPr lang="en-US"/>
          </a:p>
        </p:txBody>
      </p:sp>
    </p:spTree>
    <p:extLst>
      <p:ext uri="{BB962C8B-B14F-4D97-AF65-F5344CB8AC3E}">
        <p14:creationId xmlns:p14="http://schemas.microsoft.com/office/powerpoint/2010/main" val="3736572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will review the 5 main reasons</a:t>
            </a:r>
            <a:r>
              <a:rPr lang="en-US" baseline="0" dirty="0"/>
              <a:t> you should consider becoming a CPA in more detail! </a:t>
            </a:r>
            <a:endParaRPr lang="en-US" dirty="0"/>
          </a:p>
          <a:p>
            <a:endParaRPr lang="en-US" dirty="0"/>
          </a:p>
        </p:txBody>
      </p:sp>
      <p:sp>
        <p:nvSpPr>
          <p:cNvPr id="4" name="Slide Number Placeholder 3"/>
          <p:cNvSpPr>
            <a:spLocks noGrp="1"/>
          </p:cNvSpPr>
          <p:nvPr>
            <p:ph type="sldNum" sz="quarter" idx="5"/>
          </p:nvPr>
        </p:nvSpPr>
        <p:spPr/>
        <p:txBody>
          <a:bodyPr/>
          <a:lstStyle/>
          <a:p>
            <a:fld id="{F60AC31F-3A1D-4B65-B4F6-5EA198F397F9}" type="slidenum">
              <a:rPr lang="en-US" smtClean="0"/>
              <a:t>7</a:t>
            </a:fld>
            <a:endParaRPr lang="en-US"/>
          </a:p>
        </p:txBody>
      </p:sp>
    </p:spTree>
    <p:extLst>
      <p:ext uri="{BB962C8B-B14F-4D97-AF65-F5344CB8AC3E}">
        <p14:creationId xmlns:p14="http://schemas.microsoft.com/office/powerpoint/2010/main" val="32242290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Adding the credential to your accounting education improves your job prospects.</a:t>
            </a:r>
          </a:p>
          <a:p>
            <a:endParaRPr lang="en-US" dirty="0"/>
          </a:p>
          <a:p>
            <a:r>
              <a:rPr lang="en-US" dirty="0"/>
              <a:t>And according to the Department of Labor, there is anticipated growth in employment opportunities over the next several years.</a:t>
            </a:r>
          </a:p>
          <a:p>
            <a:endParaRPr lang="en-US" dirty="0"/>
          </a:p>
          <a:p>
            <a:r>
              <a:rPr lang="en-US" dirty="0"/>
              <a:t>As you can see, adding those three letters makes you even more attractive as a new hire.</a:t>
            </a:r>
          </a:p>
          <a:p>
            <a:endParaRPr lang="en-US" dirty="0"/>
          </a:p>
        </p:txBody>
      </p:sp>
      <p:sp>
        <p:nvSpPr>
          <p:cNvPr id="4" name="Slide Number Placeholder 3"/>
          <p:cNvSpPr>
            <a:spLocks noGrp="1"/>
          </p:cNvSpPr>
          <p:nvPr>
            <p:ph type="sldNum" sz="quarter" idx="5"/>
          </p:nvPr>
        </p:nvSpPr>
        <p:spPr/>
        <p:txBody>
          <a:bodyPr/>
          <a:lstStyle/>
          <a:p>
            <a:fld id="{F60AC31F-3A1D-4B65-B4F6-5EA198F397F9}" type="slidenum">
              <a:rPr lang="en-US" smtClean="0"/>
              <a:t>9</a:t>
            </a:fld>
            <a:endParaRPr lang="en-US"/>
          </a:p>
        </p:txBody>
      </p:sp>
    </p:spTree>
    <p:extLst>
      <p:ext uri="{BB962C8B-B14F-4D97-AF65-F5344CB8AC3E}">
        <p14:creationId xmlns:p14="http://schemas.microsoft.com/office/powerpoint/2010/main" val="3415857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just a few examples of salary ranges for various accounting positions. </a:t>
            </a:r>
          </a:p>
          <a:p>
            <a:endParaRPr lang="en-US" dirty="0"/>
          </a:p>
          <a:p>
            <a:r>
              <a:rPr lang="en-US" dirty="0"/>
              <a:t>As you can</a:t>
            </a:r>
            <a:r>
              <a:rPr lang="en-US" baseline="0" dirty="0"/>
              <a:t> see, t</a:t>
            </a:r>
            <a:r>
              <a:rPr lang="en-US" dirty="0"/>
              <a:t>he growth and earning potential are impressive – and remember, you can add 5% - 15% to your salary with a CPA license.</a:t>
            </a:r>
          </a:p>
          <a:p>
            <a:endParaRPr lang="en-US" dirty="0"/>
          </a:p>
        </p:txBody>
      </p:sp>
      <p:sp>
        <p:nvSpPr>
          <p:cNvPr id="4" name="Slide Number Placeholder 3"/>
          <p:cNvSpPr>
            <a:spLocks noGrp="1"/>
          </p:cNvSpPr>
          <p:nvPr>
            <p:ph type="sldNum" sz="quarter" idx="5"/>
          </p:nvPr>
        </p:nvSpPr>
        <p:spPr/>
        <p:txBody>
          <a:bodyPr/>
          <a:lstStyle/>
          <a:p>
            <a:fld id="{F60AC31F-3A1D-4B65-B4F6-5EA198F397F9}" type="slidenum">
              <a:rPr lang="en-US" smtClean="0"/>
              <a:t>10</a:t>
            </a:fld>
            <a:endParaRPr lang="en-US"/>
          </a:p>
        </p:txBody>
      </p:sp>
    </p:spTree>
    <p:extLst>
      <p:ext uri="{BB962C8B-B14F-4D97-AF65-F5344CB8AC3E}">
        <p14:creationId xmlns:p14="http://schemas.microsoft.com/office/powerpoint/2010/main" val="357850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s://commons.wikimedia.org/wiki/File:Houston_night.jpg" TargetMode="External"/><Relationship Id="rId2" Type="http://schemas.openxmlformats.org/officeDocument/2006/relationships/image" Target="../media/image2.jpeg"/><Relationship Id="rId1" Type="http://schemas.openxmlformats.org/officeDocument/2006/relationships/slideMaster" Target="../slideMasters/slideMaster3.xml"/><Relationship Id="rId5" Type="http://schemas.openxmlformats.org/officeDocument/2006/relationships/image" Target="../media/image1.png"/><Relationship Id="rId4" Type="http://schemas.openxmlformats.org/officeDocument/2006/relationships/hyperlink" Target="https://creativecommons.org/licenses/by-sa/3.0/" TargetMode="Externa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332A5-F736-22F0-462B-2B462FEC273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036426A-92D8-8CEC-52E5-0B38C315298F}"/>
              </a:ext>
            </a:extLst>
          </p:cNvPr>
          <p:cNvSpPr>
            <a:spLocks noGrp="1"/>
          </p:cNvSpPr>
          <p:nvPr>
            <p:ph type="dt" sz="half" idx="10"/>
          </p:nvPr>
        </p:nvSpPr>
        <p:spPr/>
        <p:txBody>
          <a:bodyPr/>
          <a:lstStyle/>
          <a:p>
            <a:fld id="{6C71119E-BE0C-491C-8D74-61F13D37D4DA}" type="datetimeFigureOut">
              <a:rPr lang="en-US" smtClean="0"/>
              <a:t>10/24/2023</a:t>
            </a:fld>
            <a:endParaRPr lang="en-US"/>
          </a:p>
        </p:txBody>
      </p:sp>
      <p:sp>
        <p:nvSpPr>
          <p:cNvPr id="4" name="Footer Placeholder 3">
            <a:extLst>
              <a:ext uri="{FF2B5EF4-FFF2-40B4-BE49-F238E27FC236}">
                <a16:creationId xmlns:a16="http://schemas.microsoft.com/office/drawing/2014/main" id="{A330C814-058B-B3EF-1631-1623B7ACEA9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A794725-68CD-8A47-2784-66DE9521E122}"/>
              </a:ext>
            </a:extLst>
          </p:cNvPr>
          <p:cNvSpPr>
            <a:spLocks noGrp="1"/>
          </p:cNvSpPr>
          <p:nvPr>
            <p:ph type="sldNum" sz="quarter" idx="12"/>
          </p:nvPr>
        </p:nvSpPr>
        <p:spPr/>
        <p:txBody>
          <a:bodyPr/>
          <a:lstStyle/>
          <a:p>
            <a:fld id="{1CF384B6-8ADA-47E8-8461-47D34911F34F}" type="slidenum">
              <a:rPr lang="en-US" smtClean="0"/>
              <a:t>‹#›</a:t>
            </a:fld>
            <a:endParaRPr lang="en-US"/>
          </a:p>
        </p:txBody>
      </p:sp>
    </p:spTree>
    <p:extLst>
      <p:ext uri="{BB962C8B-B14F-4D97-AF65-F5344CB8AC3E}">
        <p14:creationId xmlns:p14="http://schemas.microsoft.com/office/powerpoint/2010/main" val="12545400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EB5EE-7FF4-408F-BEBA-619129268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E6AFC5-582B-4432-A2BC-C35F13C72E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E42C5B3-2E19-48FD-AF40-DEE734E055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F747B72-E85C-409D-B918-51F5920AE967}"/>
              </a:ext>
            </a:extLst>
          </p:cNvPr>
          <p:cNvSpPr>
            <a:spLocks noGrp="1"/>
          </p:cNvSpPr>
          <p:nvPr>
            <p:ph type="dt" sz="half" idx="10"/>
          </p:nvPr>
        </p:nvSpPr>
        <p:spPr/>
        <p:txBody>
          <a:bodyPr/>
          <a:lstStyle/>
          <a:p>
            <a:fld id="{2E82F73D-2382-4D3E-926B-4BC1D670EE55}" type="datetimeFigureOut">
              <a:rPr lang="en-US" smtClean="0"/>
              <a:t>10/24/2023</a:t>
            </a:fld>
            <a:endParaRPr lang="en-US"/>
          </a:p>
        </p:txBody>
      </p:sp>
      <p:sp>
        <p:nvSpPr>
          <p:cNvPr id="6" name="Footer Placeholder 5">
            <a:extLst>
              <a:ext uri="{FF2B5EF4-FFF2-40B4-BE49-F238E27FC236}">
                <a16:creationId xmlns:a16="http://schemas.microsoft.com/office/drawing/2014/main" id="{52EA107B-35FD-4F01-AE4C-F7879F20E2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D4F2BD-457D-4F20-B2AD-F73BCF625247}"/>
              </a:ext>
            </a:extLst>
          </p:cNvPr>
          <p:cNvSpPr>
            <a:spLocks noGrp="1"/>
          </p:cNvSpPr>
          <p:nvPr>
            <p:ph type="sldNum" sz="quarter" idx="12"/>
          </p:nvPr>
        </p:nvSpPr>
        <p:spPr/>
        <p:txBody>
          <a:bodyPr/>
          <a:lstStyle/>
          <a:p>
            <a:fld id="{A3C32BE5-F3FA-4D50-8AA0-41EC95F25435}" type="slidenum">
              <a:rPr lang="en-US" smtClean="0"/>
              <a:t>‹#›</a:t>
            </a:fld>
            <a:endParaRPr lang="en-US"/>
          </a:p>
        </p:txBody>
      </p:sp>
    </p:spTree>
    <p:extLst>
      <p:ext uri="{BB962C8B-B14F-4D97-AF65-F5344CB8AC3E}">
        <p14:creationId xmlns:p14="http://schemas.microsoft.com/office/powerpoint/2010/main" val="1645905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44168-FE89-43AF-96B7-E09A799E54D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4526454-6CA3-4AB0-8CA6-B54AD38DD5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2461E8-C553-4F3E-964E-59084A34EE38}"/>
              </a:ext>
            </a:extLst>
          </p:cNvPr>
          <p:cNvSpPr>
            <a:spLocks noGrp="1"/>
          </p:cNvSpPr>
          <p:nvPr>
            <p:ph type="dt" sz="half" idx="10"/>
          </p:nvPr>
        </p:nvSpPr>
        <p:spPr/>
        <p:txBody>
          <a:bodyPr/>
          <a:lstStyle/>
          <a:p>
            <a:fld id="{2E82F73D-2382-4D3E-926B-4BC1D670EE55}" type="datetimeFigureOut">
              <a:rPr lang="en-US" smtClean="0"/>
              <a:t>10/24/2023</a:t>
            </a:fld>
            <a:endParaRPr lang="en-US"/>
          </a:p>
        </p:txBody>
      </p:sp>
      <p:sp>
        <p:nvSpPr>
          <p:cNvPr id="5" name="Footer Placeholder 4">
            <a:extLst>
              <a:ext uri="{FF2B5EF4-FFF2-40B4-BE49-F238E27FC236}">
                <a16:creationId xmlns:a16="http://schemas.microsoft.com/office/drawing/2014/main" id="{158AC071-DD74-4BBD-AD2B-21A085FCB4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479AD0-5B7D-493D-871C-1331E26F77F9}"/>
              </a:ext>
            </a:extLst>
          </p:cNvPr>
          <p:cNvSpPr>
            <a:spLocks noGrp="1"/>
          </p:cNvSpPr>
          <p:nvPr>
            <p:ph type="sldNum" sz="quarter" idx="12"/>
          </p:nvPr>
        </p:nvSpPr>
        <p:spPr/>
        <p:txBody>
          <a:bodyPr/>
          <a:lstStyle/>
          <a:p>
            <a:fld id="{A3C32BE5-F3FA-4D50-8AA0-41EC95F25435}" type="slidenum">
              <a:rPr lang="en-US" smtClean="0"/>
              <a:t>‹#›</a:t>
            </a:fld>
            <a:endParaRPr lang="en-US"/>
          </a:p>
        </p:txBody>
      </p:sp>
    </p:spTree>
    <p:extLst>
      <p:ext uri="{BB962C8B-B14F-4D97-AF65-F5344CB8AC3E}">
        <p14:creationId xmlns:p14="http://schemas.microsoft.com/office/powerpoint/2010/main" val="8436200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647F58-DF91-4289-AE99-65D84B3A7A5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96AD26-4EAB-4ED4-8398-BE1241B7658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D59A34-54B7-4BFE-86CF-8BC311A63D5C}"/>
              </a:ext>
            </a:extLst>
          </p:cNvPr>
          <p:cNvSpPr>
            <a:spLocks noGrp="1"/>
          </p:cNvSpPr>
          <p:nvPr>
            <p:ph type="dt" sz="half" idx="10"/>
          </p:nvPr>
        </p:nvSpPr>
        <p:spPr/>
        <p:txBody>
          <a:bodyPr/>
          <a:lstStyle/>
          <a:p>
            <a:fld id="{2E82F73D-2382-4D3E-926B-4BC1D670EE55}" type="datetimeFigureOut">
              <a:rPr lang="en-US" smtClean="0"/>
              <a:t>10/24/2023</a:t>
            </a:fld>
            <a:endParaRPr lang="en-US"/>
          </a:p>
        </p:txBody>
      </p:sp>
      <p:sp>
        <p:nvSpPr>
          <p:cNvPr id="5" name="Footer Placeholder 4">
            <a:extLst>
              <a:ext uri="{FF2B5EF4-FFF2-40B4-BE49-F238E27FC236}">
                <a16:creationId xmlns:a16="http://schemas.microsoft.com/office/drawing/2014/main" id="{B96E4F4A-C3CB-4271-888A-C1227332A2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EAC5BD-B3F6-4BB9-B7D0-E832672865AE}"/>
              </a:ext>
            </a:extLst>
          </p:cNvPr>
          <p:cNvSpPr>
            <a:spLocks noGrp="1"/>
          </p:cNvSpPr>
          <p:nvPr>
            <p:ph type="sldNum" sz="quarter" idx="12"/>
          </p:nvPr>
        </p:nvSpPr>
        <p:spPr/>
        <p:txBody>
          <a:bodyPr/>
          <a:lstStyle/>
          <a:p>
            <a:fld id="{A3C32BE5-F3FA-4D50-8AA0-41EC95F25435}" type="slidenum">
              <a:rPr lang="en-US" smtClean="0"/>
              <a:t>‹#›</a:t>
            </a:fld>
            <a:endParaRPr lang="en-US"/>
          </a:p>
        </p:txBody>
      </p:sp>
    </p:spTree>
    <p:extLst>
      <p:ext uri="{BB962C8B-B14F-4D97-AF65-F5344CB8AC3E}">
        <p14:creationId xmlns:p14="http://schemas.microsoft.com/office/powerpoint/2010/main" val="14880292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3BF8E-92A1-174D-9CA9-D6EB75F71921}"/>
              </a:ext>
            </a:extLst>
          </p:cNvPr>
          <p:cNvSpPr>
            <a:spLocks noGrp="1"/>
          </p:cNvSpPr>
          <p:nvPr>
            <p:ph type="ctrTitle" hasCustomPrompt="1"/>
          </p:nvPr>
        </p:nvSpPr>
        <p:spPr>
          <a:xfrm>
            <a:off x="1524000" y="2007219"/>
            <a:ext cx="9144000" cy="1502743"/>
          </a:xfrm>
        </p:spPr>
        <p:txBody>
          <a:bodyPr anchor="b">
            <a:normAutofit/>
          </a:bodyPr>
          <a:lstStyle>
            <a:lvl1pPr algn="ctr">
              <a:defRPr sz="5400" kern="1200" baseline="0">
                <a:solidFill>
                  <a:schemeClr val="accent1"/>
                </a:solidFill>
              </a:defRPr>
            </a:lvl1pPr>
          </a:lstStyle>
          <a:p>
            <a:r>
              <a:rPr lang="en-US"/>
              <a:t>CLICK TO EDIT MASTER TITLE STYLE</a:t>
            </a:r>
          </a:p>
        </p:txBody>
      </p:sp>
      <p:sp>
        <p:nvSpPr>
          <p:cNvPr id="3" name="Subtitle 2">
            <a:extLst>
              <a:ext uri="{FF2B5EF4-FFF2-40B4-BE49-F238E27FC236}">
                <a16:creationId xmlns:a16="http://schemas.microsoft.com/office/drawing/2014/main" id="{3598116A-7B44-8140-AA23-38A3BFE3811C}"/>
              </a:ext>
            </a:extLst>
          </p:cNvPr>
          <p:cNvSpPr>
            <a:spLocks noGrp="1"/>
          </p:cNvSpPr>
          <p:nvPr>
            <p:ph type="subTitle" idx="1" hasCustomPrompt="1"/>
          </p:nvPr>
        </p:nvSpPr>
        <p:spPr>
          <a:xfrm>
            <a:off x="1524000" y="3602038"/>
            <a:ext cx="9144000" cy="1655762"/>
          </a:xfrm>
        </p:spPr>
        <p:txBody>
          <a:bodyPr/>
          <a:lstStyle>
            <a:lvl1pPr marL="0" indent="0" algn="ctr">
              <a:buNone/>
              <a:defRPr sz="2400" b="1" spc="100" baseline="0">
                <a:solidFill>
                  <a:schemeClr val="accent1"/>
                </a:solidFill>
                <a:latin typeface="Saira ExtraCondensed" panose="00000508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a:extLst>
              <a:ext uri="{FF2B5EF4-FFF2-40B4-BE49-F238E27FC236}">
                <a16:creationId xmlns:a16="http://schemas.microsoft.com/office/drawing/2014/main" id="{77DD31C0-590D-49C6-8E1F-07C593CEDD4D}"/>
              </a:ext>
            </a:extLst>
          </p:cNvPr>
          <p:cNvPicPr>
            <a:picLocks noChangeAspect="1"/>
          </p:cNvPicPr>
          <p:nvPr userDrawn="1"/>
        </p:nvPicPr>
        <p:blipFill>
          <a:blip r:embed="rId2"/>
          <a:stretch>
            <a:fillRect/>
          </a:stretch>
        </p:blipFill>
        <p:spPr>
          <a:xfrm>
            <a:off x="3562443" y="-160077"/>
            <a:ext cx="5067114" cy="3085987"/>
          </a:xfrm>
          <a:prstGeom prst="rect">
            <a:avLst/>
          </a:prstGeom>
        </p:spPr>
      </p:pic>
    </p:spTree>
    <p:extLst>
      <p:ext uri="{BB962C8B-B14F-4D97-AF65-F5344CB8AC3E}">
        <p14:creationId xmlns:p14="http://schemas.microsoft.com/office/powerpoint/2010/main" val="467345278"/>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4_Title Slide">
    <p:bg>
      <p:bgRef idx="1001">
        <a:schemeClr val="bg1"/>
      </p:bgRef>
    </p:bg>
    <p:spTree>
      <p:nvGrpSpPr>
        <p:cNvPr id="1" name=""/>
        <p:cNvGrpSpPr/>
        <p:nvPr/>
      </p:nvGrpSpPr>
      <p:grpSpPr>
        <a:xfrm>
          <a:off x="0" y="0"/>
          <a:ext cx="0" cy="0"/>
          <a:chOff x="0" y="0"/>
          <a:chExt cx="0" cy="0"/>
        </a:xfrm>
      </p:grpSpPr>
      <p:pic>
        <p:nvPicPr>
          <p:cNvPr id="5" name="Picture 4" descr="File:Houston night.jpg - Wikimedia Commons">
            <a:extLst>
              <a:ext uri="{FF2B5EF4-FFF2-40B4-BE49-F238E27FC236}">
                <a16:creationId xmlns:a16="http://schemas.microsoft.com/office/drawing/2014/main" id="{04472AA5-1EAF-DB49-9DEA-F31E489C6AAB}"/>
              </a:ext>
            </a:extLst>
          </p:cNvPr>
          <p:cNvPicPr>
            <a:picLocks noChangeAspect="1"/>
          </p:cNvPicPr>
          <p:nvPr userDrawn="1"/>
        </p:nvPicPr>
        <p:blipFill rotWithShape="1">
          <a:blip r:embed="rId2">
            <a:lum bright="70000" contrast="-70000"/>
            <a:extLst>
              <a:ext uri="{837473B0-CC2E-450A-ABE3-18F120FF3D39}">
                <a1611:picAttrSrcUrl xmlns:a1611="http://schemas.microsoft.com/office/drawing/2016/11/main" r:id="rId3"/>
              </a:ext>
            </a:extLst>
          </a:blip>
          <a:srcRect t="11324" b="7285"/>
          <a:stretch/>
        </p:blipFill>
        <p:spPr>
          <a:xfrm>
            <a:off x="-199524" y="0"/>
            <a:ext cx="12591047" cy="6831946"/>
          </a:xfrm>
          <a:prstGeom prst="rect">
            <a:avLst/>
          </a:prstGeom>
        </p:spPr>
      </p:pic>
      <p:sp>
        <p:nvSpPr>
          <p:cNvPr id="2" name="Title 1">
            <a:extLst>
              <a:ext uri="{FF2B5EF4-FFF2-40B4-BE49-F238E27FC236}">
                <a16:creationId xmlns:a16="http://schemas.microsoft.com/office/drawing/2014/main" id="{0FE3BF8E-92A1-174D-9CA9-D6EB75F71921}"/>
              </a:ext>
            </a:extLst>
          </p:cNvPr>
          <p:cNvSpPr>
            <a:spLocks noGrp="1"/>
          </p:cNvSpPr>
          <p:nvPr>
            <p:ph type="ctrTitle" hasCustomPrompt="1"/>
          </p:nvPr>
        </p:nvSpPr>
        <p:spPr>
          <a:xfrm>
            <a:off x="1524000" y="1886493"/>
            <a:ext cx="9144000" cy="1502743"/>
          </a:xfrm>
        </p:spPr>
        <p:txBody>
          <a:bodyPr anchor="b">
            <a:normAutofit/>
          </a:bodyPr>
          <a:lstStyle>
            <a:lvl1pPr algn="ctr">
              <a:defRPr sz="54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3598116A-7B44-8140-AA23-38A3BFE3811C}"/>
              </a:ext>
            </a:extLst>
          </p:cNvPr>
          <p:cNvSpPr>
            <a:spLocks noGrp="1"/>
          </p:cNvSpPr>
          <p:nvPr>
            <p:ph type="subTitle" idx="1" hasCustomPrompt="1"/>
          </p:nvPr>
        </p:nvSpPr>
        <p:spPr>
          <a:xfrm>
            <a:off x="1524000" y="3602038"/>
            <a:ext cx="9144000" cy="1655762"/>
          </a:xfrm>
        </p:spPr>
        <p:txBody>
          <a:bodyPr/>
          <a:lstStyle>
            <a:lvl1pPr marL="0" indent="0" algn="ctr">
              <a:buNone/>
              <a:defRPr sz="2400" b="1" spc="100" baseline="0">
                <a:solidFill>
                  <a:schemeClr val="tx1"/>
                </a:solidFill>
                <a:latin typeface="Saira ExtraCondensed" panose="00000508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Box 5">
            <a:extLst>
              <a:ext uri="{FF2B5EF4-FFF2-40B4-BE49-F238E27FC236}">
                <a16:creationId xmlns:a16="http://schemas.microsoft.com/office/drawing/2014/main" id="{AC145B0E-C8B2-F345-A18F-4C13679427EC}"/>
              </a:ext>
            </a:extLst>
          </p:cNvPr>
          <p:cNvSpPr txBox="1"/>
          <p:nvPr userDrawn="1"/>
        </p:nvSpPr>
        <p:spPr>
          <a:xfrm>
            <a:off x="-208547" y="6831947"/>
            <a:ext cx="11448047" cy="230832"/>
          </a:xfrm>
          <a:prstGeom prst="rect">
            <a:avLst/>
          </a:prstGeom>
          <a:noFill/>
        </p:spPr>
        <p:txBody>
          <a:bodyPr wrap="square" rtlCol="0">
            <a:spAutoFit/>
          </a:bodyPr>
          <a:lstStyle/>
          <a:p>
            <a:r>
              <a:rPr lang="en-US" sz="900">
                <a:hlinkClick r:id="rId3" tooltip="https://commons.wikimedia.org/wiki/File:Houston_night.jpg"/>
              </a:rPr>
              <a:t>This Photo</a:t>
            </a:r>
            <a:r>
              <a:rPr lang="en-US" sz="900"/>
              <a:t> by Unknown Author is licensed under </a:t>
            </a:r>
            <a:r>
              <a:rPr lang="en-US" sz="900">
                <a:hlinkClick r:id="rId4" tooltip="https://creativecommons.org/licenses/by-sa/3.0/"/>
              </a:rPr>
              <a:t>CC BY-SA</a:t>
            </a:r>
            <a:endParaRPr lang="en-US" sz="900"/>
          </a:p>
        </p:txBody>
      </p:sp>
      <p:pic>
        <p:nvPicPr>
          <p:cNvPr id="7" name="Picture 6">
            <a:extLst>
              <a:ext uri="{FF2B5EF4-FFF2-40B4-BE49-F238E27FC236}">
                <a16:creationId xmlns:a16="http://schemas.microsoft.com/office/drawing/2014/main" id="{036B4F15-5F9E-41BB-A68C-69B6BC934AAE}"/>
              </a:ext>
            </a:extLst>
          </p:cNvPr>
          <p:cNvPicPr>
            <a:picLocks noChangeAspect="1"/>
          </p:cNvPicPr>
          <p:nvPr userDrawn="1"/>
        </p:nvPicPr>
        <p:blipFill>
          <a:blip r:embed="rId5"/>
          <a:stretch>
            <a:fillRect/>
          </a:stretch>
        </p:blipFill>
        <p:spPr>
          <a:xfrm>
            <a:off x="3562443" y="-214398"/>
            <a:ext cx="5067114" cy="3085987"/>
          </a:xfrm>
          <a:prstGeom prst="rect">
            <a:avLst/>
          </a:prstGeom>
        </p:spPr>
      </p:pic>
    </p:spTree>
    <p:extLst>
      <p:ext uri="{BB962C8B-B14F-4D97-AF65-F5344CB8AC3E}">
        <p14:creationId xmlns:p14="http://schemas.microsoft.com/office/powerpoint/2010/main" val="4112034741"/>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3F4516C-EB67-BC47-BECE-B637E3AE8B27}"/>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34B56772-21D4-2442-8592-BEBCD7F7BF02}"/>
              </a:ext>
            </a:extLst>
          </p:cNvPr>
          <p:cNvSpPr>
            <a:spLocks noGrp="1"/>
          </p:cNvSpPr>
          <p:nvPr>
            <p:ph type="sldNum" sz="quarter" idx="11"/>
          </p:nvPr>
        </p:nvSpPr>
        <p:spPr/>
        <p:txBody>
          <a:bodyPr/>
          <a:lstStyle/>
          <a:p>
            <a:fld id="{4607B975-E0AE-3C42-A54C-FAE04A6380CC}" type="slidenum">
              <a:rPr lang="en-US" smtClean="0"/>
              <a:t>‹#›</a:t>
            </a:fld>
            <a:endParaRPr lang="en-US"/>
          </a:p>
        </p:txBody>
      </p:sp>
      <p:sp>
        <p:nvSpPr>
          <p:cNvPr id="5" name="Rectangle 4">
            <a:extLst>
              <a:ext uri="{FF2B5EF4-FFF2-40B4-BE49-F238E27FC236}">
                <a16:creationId xmlns:a16="http://schemas.microsoft.com/office/drawing/2014/main" id="{0EDDA800-0D02-0540-9720-19EB15788B7C}"/>
              </a:ext>
            </a:extLst>
          </p:cNvPr>
          <p:cNvSpPr/>
          <p:nvPr userDrawn="1"/>
        </p:nvSpPr>
        <p:spPr>
          <a:xfrm>
            <a:off x="0" y="447"/>
            <a:ext cx="12192000" cy="411426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6" name="Title 1">
            <a:extLst>
              <a:ext uri="{FF2B5EF4-FFF2-40B4-BE49-F238E27FC236}">
                <a16:creationId xmlns:a16="http://schemas.microsoft.com/office/drawing/2014/main" id="{AE793E88-849C-9B47-A5CF-2D8E22F913CA}"/>
              </a:ext>
            </a:extLst>
          </p:cNvPr>
          <p:cNvSpPr txBox="1">
            <a:spLocks/>
          </p:cNvSpPr>
          <p:nvPr userDrawn="1"/>
        </p:nvSpPr>
        <p:spPr>
          <a:xfrm>
            <a:off x="686504" y="4257492"/>
            <a:ext cx="8564628" cy="1469834"/>
          </a:xfrm>
          <a:prstGeom prst="rect">
            <a:avLst/>
          </a:prstGeom>
        </p:spPr>
        <p:txBody>
          <a:bodyPr vert="horz" lIns="121910" tIns="60955" rIns="121910" bIns="60955" rtlCol="0" anchor="ctr">
            <a:norm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pPr algn="l"/>
            <a:r>
              <a:rPr lang="en-US" sz="7199" spc="500" baseline="0">
                <a:solidFill>
                  <a:schemeClr val="accent1"/>
                </a:solidFill>
                <a:latin typeface="Saira ExtraCondensed Light" pitchFamily="2" charset="77"/>
              </a:rPr>
              <a:t>SECTION TITLE</a:t>
            </a:r>
          </a:p>
        </p:txBody>
      </p:sp>
      <p:sp>
        <p:nvSpPr>
          <p:cNvPr id="7" name="Subtitle 2">
            <a:extLst>
              <a:ext uri="{FF2B5EF4-FFF2-40B4-BE49-F238E27FC236}">
                <a16:creationId xmlns:a16="http://schemas.microsoft.com/office/drawing/2014/main" id="{1FC0DD4C-1CE1-4140-8A4F-63CCAF53587E}"/>
              </a:ext>
            </a:extLst>
          </p:cNvPr>
          <p:cNvSpPr txBox="1">
            <a:spLocks/>
          </p:cNvSpPr>
          <p:nvPr userDrawn="1"/>
        </p:nvSpPr>
        <p:spPr>
          <a:xfrm>
            <a:off x="686504" y="5455418"/>
            <a:ext cx="8564628" cy="552832"/>
          </a:xfrm>
          <a:prstGeom prst="rect">
            <a:avLst/>
          </a:prstGeom>
        </p:spPr>
        <p:txBody>
          <a:bodyPr vert="horz" lIns="121910" tIns="60955" rIns="121910" bIns="60955" rtlCol="0">
            <a:normAutofit/>
          </a:bodyPr>
          <a:lstStyle>
            <a:lvl1pPr marL="0" indent="0" algn="l" defTabSz="1219261"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61" indent="0" algn="l" defTabSz="1219261"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522" indent="0" algn="l" defTabSz="1219261"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783"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7044"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5935" indent="-609630" algn="l" defTabSz="1219261" rtl="0" eaLnBrk="1" latinLnBrk="0" hangingPunct="1">
              <a:spcBef>
                <a:spcPct val="20000"/>
              </a:spcBef>
              <a:buFont typeface="Arial"/>
              <a:buChar char="•"/>
              <a:defRPr sz="5300" kern="1200">
                <a:solidFill>
                  <a:schemeClr val="tx1"/>
                </a:solidFill>
                <a:latin typeface="+mn-lt"/>
                <a:ea typeface="+mn-ea"/>
                <a:cs typeface="+mn-cs"/>
              </a:defRPr>
            </a:lvl6pPr>
            <a:lvl7pPr marL="7925196" indent="-609630" algn="l" defTabSz="1219261" rtl="0" eaLnBrk="1" latinLnBrk="0" hangingPunct="1">
              <a:spcBef>
                <a:spcPct val="20000"/>
              </a:spcBef>
              <a:buFont typeface="Arial"/>
              <a:buChar char="•"/>
              <a:defRPr sz="5300" kern="1200">
                <a:solidFill>
                  <a:schemeClr val="tx1"/>
                </a:solidFill>
                <a:latin typeface="+mn-lt"/>
                <a:ea typeface="+mn-ea"/>
                <a:cs typeface="+mn-cs"/>
              </a:defRPr>
            </a:lvl7pPr>
            <a:lvl8pPr marL="9144457" indent="-609630" algn="l" defTabSz="1219261" rtl="0" eaLnBrk="1" latinLnBrk="0" hangingPunct="1">
              <a:spcBef>
                <a:spcPct val="20000"/>
              </a:spcBef>
              <a:buFont typeface="Arial"/>
              <a:buChar char="•"/>
              <a:defRPr sz="5300" kern="1200">
                <a:solidFill>
                  <a:schemeClr val="tx1"/>
                </a:solidFill>
                <a:latin typeface="+mn-lt"/>
                <a:ea typeface="+mn-ea"/>
                <a:cs typeface="+mn-cs"/>
              </a:defRPr>
            </a:lvl8pPr>
            <a:lvl9pPr marL="10363718" indent="-609630" algn="l" defTabSz="1219261" rtl="0" eaLnBrk="1" latinLnBrk="0" hangingPunct="1">
              <a:spcBef>
                <a:spcPct val="20000"/>
              </a:spcBef>
              <a:buFont typeface="Arial"/>
              <a:buChar char="•"/>
              <a:defRPr sz="5300" kern="1200">
                <a:solidFill>
                  <a:schemeClr val="tx1"/>
                </a:solidFill>
                <a:latin typeface="+mn-lt"/>
                <a:ea typeface="+mn-ea"/>
                <a:cs typeface="+mn-cs"/>
              </a:defRPr>
            </a:lvl9pPr>
          </a:lstStyle>
          <a:p>
            <a:r>
              <a:rPr lang="en-US" sz="2150" b="1" spc="100" baseline="0">
                <a:solidFill>
                  <a:schemeClr val="tx1"/>
                </a:solidFill>
                <a:latin typeface="Saira ExtraCondensed" panose="00000508000000000000" pitchFamily="2" charset="0"/>
                <a:ea typeface="Zilla Slab" pitchFamily="2" charset="77"/>
                <a:cs typeface="Raleway ExtraLight"/>
              </a:rPr>
              <a:t>SUBTITLE</a:t>
            </a:r>
          </a:p>
        </p:txBody>
      </p:sp>
      <p:sp>
        <p:nvSpPr>
          <p:cNvPr id="10" name="Picture Placeholder 9">
            <a:extLst>
              <a:ext uri="{FF2B5EF4-FFF2-40B4-BE49-F238E27FC236}">
                <a16:creationId xmlns:a16="http://schemas.microsoft.com/office/drawing/2014/main" id="{2F092444-67A5-5841-89C1-5B81906E703D}"/>
              </a:ext>
            </a:extLst>
          </p:cNvPr>
          <p:cNvSpPr>
            <a:spLocks noGrp="1"/>
          </p:cNvSpPr>
          <p:nvPr>
            <p:ph type="pic" sz="quarter" idx="12" hasCustomPrompt="1"/>
          </p:nvPr>
        </p:nvSpPr>
        <p:spPr>
          <a:xfrm>
            <a:off x="4555428" y="-99391"/>
            <a:ext cx="2531165" cy="4356884"/>
          </a:xfrm>
          <a:ln w="76200">
            <a:solidFill>
              <a:schemeClr val="bg1"/>
            </a:solidFill>
          </a:ln>
        </p:spPr>
        <p:txBody>
          <a:bodyPr/>
          <a:lstStyle/>
          <a:p>
            <a:r>
              <a:rPr lang="en-US"/>
              <a:t>CV</a:t>
            </a:r>
          </a:p>
        </p:txBody>
      </p:sp>
      <p:pic>
        <p:nvPicPr>
          <p:cNvPr id="8" name="Picture 7">
            <a:extLst>
              <a:ext uri="{FF2B5EF4-FFF2-40B4-BE49-F238E27FC236}">
                <a16:creationId xmlns:a16="http://schemas.microsoft.com/office/drawing/2014/main" id="{13BA3C06-1F25-FF45-8BE0-538609D7BE7E}"/>
              </a:ext>
            </a:extLst>
          </p:cNvPr>
          <p:cNvPicPr>
            <a:picLocks noChangeAspect="1"/>
          </p:cNvPicPr>
          <p:nvPr userDrawn="1"/>
        </p:nvPicPr>
        <p:blipFill>
          <a:blip r:embed="rId2"/>
          <a:stretch>
            <a:fillRect/>
          </a:stretch>
        </p:blipFill>
        <p:spPr>
          <a:xfrm>
            <a:off x="0" y="1743059"/>
            <a:ext cx="4567502" cy="2514433"/>
          </a:xfrm>
          <a:prstGeom prst="rect">
            <a:avLst/>
          </a:prstGeom>
        </p:spPr>
      </p:pic>
      <p:sp>
        <p:nvSpPr>
          <p:cNvPr id="11" name="Picture Placeholder 9">
            <a:extLst>
              <a:ext uri="{FF2B5EF4-FFF2-40B4-BE49-F238E27FC236}">
                <a16:creationId xmlns:a16="http://schemas.microsoft.com/office/drawing/2014/main" id="{0AD12E61-10CA-A849-AF5B-E5D5A90E62BE}"/>
              </a:ext>
            </a:extLst>
          </p:cNvPr>
          <p:cNvSpPr>
            <a:spLocks noGrp="1"/>
          </p:cNvSpPr>
          <p:nvPr>
            <p:ph type="pic" sz="quarter" idx="13" hasCustomPrompt="1"/>
          </p:nvPr>
        </p:nvSpPr>
        <p:spPr>
          <a:xfrm>
            <a:off x="7086594" y="-99393"/>
            <a:ext cx="2531165" cy="4356883"/>
          </a:xfrm>
          <a:ln w="76200">
            <a:solidFill>
              <a:schemeClr val="bg1"/>
            </a:solidFill>
          </a:ln>
        </p:spPr>
        <p:txBody>
          <a:bodyPr/>
          <a:lstStyle/>
          <a:p>
            <a:r>
              <a:rPr lang="en-US"/>
              <a:t>CV</a:t>
            </a:r>
          </a:p>
        </p:txBody>
      </p:sp>
      <p:sp>
        <p:nvSpPr>
          <p:cNvPr id="12" name="Picture Placeholder 9">
            <a:extLst>
              <a:ext uri="{FF2B5EF4-FFF2-40B4-BE49-F238E27FC236}">
                <a16:creationId xmlns:a16="http://schemas.microsoft.com/office/drawing/2014/main" id="{D25DA2E5-564A-F74D-9F66-733425F8EA39}"/>
              </a:ext>
            </a:extLst>
          </p:cNvPr>
          <p:cNvSpPr>
            <a:spLocks noGrp="1"/>
          </p:cNvSpPr>
          <p:nvPr>
            <p:ph type="pic" sz="quarter" idx="14" hasCustomPrompt="1"/>
          </p:nvPr>
        </p:nvSpPr>
        <p:spPr>
          <a:xfrm>
            <a:off x="9630201" y="-99394"/>
            <a:ext cx="2743200" cy="4356884"/>
          </a:xfrm>
          <a:ln w="76200">
            <a:solidFill>
              <a:schemeClr val="bg1"/>
            </a:solidFill>
          </a:ln>
        </p:spPr>
        <p:txBody>
          <a:bodyPr/>
          <a:lstStyle/>
          <a:p>
            <a:r>
              <a:rPr lang="en-US"/>
              <a:t>CV</a:t>
            </a:r>
          </a:p>
        </p:txBody>
      </p:sp>
    </p:spTree>
    <p:extLst>
      <p:ext uri="{BB962C8B-B14F-4D97-AF65-F5344CB8AC3E}">
        <p14:creationId xmlns:p14="http://schemas.microsoft.com/office/powerpoint/2010/main" val="16269441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3F4516C-EB67-BC47-BECE-B637E3AE8B27}"/>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34B56772-21D4-2442-8592-BEBCD7F7BF02}"/>
              </a:ext>
            </a:extLst>
          </p:cNvPr>
          <p:cNvSpPr>
            <a:spLocks noGrp="1"/>
          </p:cNvSpPr>
          <p:nvPr>
            <p:ph type="sldNum" sz="quarter" idx="11"/>
          </p:nvPr>
        </p:nvSpPr>
        <p:spPr/>
        <p:txBody>
          <a:bodyPr/>
          <a:lstStyle/>
          <a:p>
            <a:fld id="{4607B975-E0AE-3C42-A54C-FAE04A6380CC}" type="slidenum">
              <a:rPr lang="en-US" smtClean="0"/>
              <a:t>‹#›</a:t>
            </a:fld>
            <a:endParaRPr lang="en-US"/>
          </a:p>
        </p:txBody>
      </p:sp>
      <p:sp>
        <p:nvSpPr>
          <p:cNvPr id="5" name="Rectangle 4">
            <a:extLst>
              <a:ext uri="{FF2B5EF4-FFF2-40B4-BE49-F238E27FC236}">
                <a16:creationId xmlns:a16="http://schemas.microsoft.com/office/drawing/2014/main" id="{0EDDA800-0D02-0540-9720-19EB15788B7C}"/>
              </a:ext>
            </a:extLst>
          </p:cNvPr>
          <p:cNvSpPr/>
          <p:nvPr userDrawn="1"/>
        </p:nvSpPr>
        <p:spPr>
          <a:xfrm>
            <a:off x="0" y="447"/>
            <a:ext cx="12192000" cy="411426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6" name="Title 1">
            <a:extLst>
              <a:ext uri="{FF2B5EF4-FFF2-40B4-BE49-F238E27FC236}">
                <a16:creationId xmlns:a16="http://schemas.microsoft.com/office/drawing/2014/main" id="{AE793E88-849C-9B47-A5CF-2D8E22F913CA}"/>
              </a:ext>
            </a:extLst>
          </p:cNvPr>
          <p:cNvSpPr txBox="1">
            <a:spLocks/>
          </p:cNvSpPr>
          <p:nvPr userDrawn="1"/>
        </p:nvSpPr>
        <p:spPr>
          <a:xfrm>
            <a:off x="686504" y="4257492"/>
            <a:ext cx="8564628" cy="1469834"/>
          </a:xfrm>
          <a:prstGeom prst="rect">
            <a:avLst/>
          </a:prstGeom>
        </p:spPr>
        <p:txBody>
          <a:bodyPr vert="horz" lIns="121910" tIns="60955" rIns="121910" bIns="60955" rtlCol="0" anchor="ctr">
            <a:norm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pPr algn="l"/>
            <a:r>
              <a:rPr lang="en-US" sz="7199" spc="500" baseline="0">
                <a:solidFill>
                  <a:schemeClr val="accent1"/>
                </a:solidFill>
                <a:latin typeface="Saira ExtraCondensed Light" pitchFamily="2" charset="77"/>
              </a:rPr>
              <a:t>SECTION TITLE</a:t>
            </a:r>
          </a:p>
        </p:txBody>
      </p:sp>
      <p:sp>
        <p:nvSpPr>
          <p:cNvPr id="7" name="Subtitle 2">
            <a:extLst>
              <a:ext uri="{FF2B5EF4-FFF2-40B4-BE49-F238E27FC236}">
                <a16:creationId xmlns:a16="http://schemas.microsoft.com/office/drawing/2014/main" id="{1FC0DD4C-1CE1-4140-8A4F-63CCAF53587E}"/>
              </a:ext>
            </a:extLst>
          </p:cNvPr>
          <p:cNvSpPr txBox="1">
            <a:spLocks/>
          </p:cNvSpPr>
          <p:nvPr userDrawn="1"/>
        </p:nvSpPr>
        <p:spPr>
          <a:xfrm>
            <a:off x="686504" y="5455418"/>
            <a:ext cx="8564628" cy="552832"/>
          </a:xfrm>
          <a:prstGeom prst="rect">
            <a:avLst/>
          </a:prstGeom>
        </p:spPr>
        <p:txBody>
          <a:bodyPr vert="horz" lIns="121910" tIns="60955" rIns="121910" bIns="60955" rtlCol="0">
            <a:normAutofit/>
          </a:bodyPr>
          <a:lstStyle>
            <a:lvl1pPr marL="0" indent="0" algn="l" defTabSz="1219261"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61" indent="0" algn="l" defTabSz="1219261"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522" indent="0" algn="l" defTabSz="1219261"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783"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7044"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5935" indent="-609630" algn="l" defTabSz="1219261" rtl="0" eaLnBrk="1" latinLnBrk="0" hangingPunct="1">
              <a:spcBef>
                <a:spcPct val="20000"/>
              </a:spcBef>
              <a:buFont typeface="Arial"/>
              <a:buChar char="•"/>
              <a:defRPr sz="5300" kern="1200">
                <a:solidFill>
                  <a:schemeClr val="tx1"/>
                </a:solidFill>
                <a:latin typeface="+mn-lt"/>
                <a:ea typeface="+mn-ea"/>
                <a:cs typeface="+mn-cs"/>
              </a:defRPr>
            </a:lvl6pPr>
            <a:lvl7pPr marL="7925196" indent="-609630" algn="l" defTabSz="1219261" rtl="0" eaLnBrk="1" latinLnBrk="0" hangingPunct="1">
              <a:spcBef>
                <a:spcPct val="20000"/>
              </a:spcBef>
              <a:buFont typeface="Arial"/>
              <a:buChar char="•"/>
              <a:defRPr sz="5300" kern="1200">
                <a:solidFill>
                  <a:schemeClr val="tx1"/>
                </a:solidFill>
                <a:latin typeface="+mn-lt"/>
                <a:ea typeface="+mn-ea"/>
                <a:cs typeface="+mn-cs"/>
              </a:defRPr>
            </a:lvl7pPr>
            <a:lvl8pPr marL="9144457" indent="-609630" algn="l" defTabSz="1219261" rtl="0" eaLnBrk="1" latinLnBrk="0" hangingPunct="1">
              <a:spcBef>
                <a:spcPct val="20000"/>
              </a:spcBef>
              <a:buFont typeface="Arial"/>
              <a:buChar char="•"/>
              <a:defRPr sz="5300" kern="1200">
                <a:solidFill>
                  <a:schemeClr val="tx1"/>
                </a:solidFill>
                <a:latin typeface="+mn-lt"/>
                <a:ea typeface="+mn-ea"/>
                <a:cs typeface="+mn-cs"/>
              </a:defRPr>
            </a:lvl8pPr>
            <a:lvl9pPr marL="10363718" indent="-609630" algn="l" defTabSz="1219261" rtl="0" eaLnBrk="1" latinLnBrk="0" hangingPunct="1">
              <a:spcBef>
                <a:spcPct val="20000"/>
              </a:spcBef>
              <a:buFont typeface="Arial"/>
              <a:buChar char="•"/>
              <a:defRPr sz="5300" kern="1200">
                <a:solidFill>
                  <a:schemeClr val="tx1"/>
                </a:solidFill>
                <a:latin typeface="+mn-lt"/>
                <a:ea typeface="+mn-ea"/>
                <a:cs typeface="+mn-cs"/>
              </a:defRPr>
            </a:lvl9pPr>
          </a:lstStyle>
          <a:p>
            <a:r>
              <a:rPr lang="en-US" sz="2150" b="1" spc="100" baseline="0">
                <a:solidFill>
                  <a:schemeClr val="tx1"/>
                </a:solidFill>
                <a:latin typeface="Saira ExtraCondensed" panose="00000508000000000000" pitchFamily="2" charset="0"/>
                <a:ea typeface="Zilla Slab" pitchFamily="2" charset="77"/>
                <a:cs typeface="Raleway ExtraLight"/>
              </a:rPr>
              <a:t>SUBTITLE</a:t>
            </a:r>
          </a:p>
        </p:txBody>
      </p:sp>
      <p:pic>
        <p:nvPicPr>
          <p:cNvPr id="8" name="Picture 7">
            <a:extLst>
              <a:ext uri="{FF2B5EF4-FFF2-40B4-BE49-F238E27FC236}">
                <a16:creationId xmlns:a16="http://schemas.microsoft.com/office/drawing/2014/main" id="{13BA3C06-1F25-FF45-8BE0-538609D7BE7E}"/>
              </a:ext>
            </a:extLst>
          </p:cNvPr>
          <p:cNvPicPr>
            <a:picLocks noChangeAspect="1"/>
          </p:cNvPicPr>
          <p:nvPr userDrawn="1"/>
        </p:nvPicPr>
        <p:blipFill>
          <a:blip r:embed="rId2"/>
          <a:stretch>
            <a:fillRect/>
          </a:stretch>
        </p:blipFill>
        <p:spPr>
          <a:xfrm>
            <a:off x="0" y="1743059"/>
            <a:ext cx="4567502" cy="2514433"/>
          </a:xfrm>
          <a:prstGeom prst="rect">
            <a:avLst/>
          </a:prstGeom>
        </p:spPr>
      </p:pic>
    </p:spTree>
    <p:extLst>
      <p:ext uri="{BB962C8B-B14F-4D97-AF65-F5344CB8AC3E}">
        <p14:creationId xmlns:p14="http://schemas.microsoft.com/office/powerpoint/2010/main" val="18463468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3F4516C-EB67-BC47-BECE-B637E3AE8B27}"/>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34B56772-21D4-2442-8592-BEBCD7F7BF02}"/>
              </a:ext>
            </a:extLst>
          </p:cNvPr>
          <p:cNvSpPr>
            <a:spLocks noGrp="1"/>
          </p:cNvSpPr>
          <p:nvPr>
            <p:ph type="sldNum" sz="quarter" idx="11"/>
          </p:nvPr>
        </p:nvSpPr>
        <p:spPr/>
        <p:txBody>
          <a:bodyPr/>
          <a:lstStyle/>
          <a:p>
            <a:fld id="{4607B975-E0AE-3C42-A54C-FAE04A6380CC}" type="slidenum">
              <a:rPr lang="en-US" smtClean="0"/>
              <a:t>‹#›</a:t>
            </a:fld>
            <a:endParaRPr lang="en-US"/>
          </a:p>
        </p:txBody>
      </p:sp>
      <p:sp>
        <p:nvSpPr>
          <p:cNvPr id="5" name="Rectangle 4">
            <a:extLst>
              <a:ext uri="{FF2B5EF4-FFF2-40B4-BE49-F238E27FC236}">
                <a16:creationId xmlns:a16="http://schemas.microsoft.com/office/drawing/2014/main" id="{0EDDA800-0D02-0540-9720-19EB15788B7C}"/>
              </a:ext>
            </a:extLst>
          </p:cNvPr>
          <p:cNvSpPr/>
          <p:nvPr userDrawn="1"/>
        </p:nvSpPr>
        <p:spPr>
          <a:xfrm>
            <a:off x="0" y="447"/>
            <a:ext cx="12192000" cy="411426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6" name="Title 1">
            <a:extLst>
              <a:ext uri="{FF2B5EF4-FFF2-40B4-BE49-F238E27FC236}">
                <a16:creationId xmlns:a16="http://schemas.microsoft.com/office/drawing/2014/main" id="{AE793E88-849C-9B47-A5CF-2D8E22F913CA}"/>
              </a:ext>
            </a:extLst>
          </p:cNvPr>
          <p:cNvSpPr txBox="1">
            <a:spLocks/>
          </p:cNvSpPr>
          <p:nvPr userDrawn="1"/>
        </p:nvSpPr>
        <p:spPr>
          <a:xfrm>
            <a:off x="686504" y="4257492"/>
            <a:ext cx="8564628" cy="1469834"/>
          </a:xfrm>
          <a:prstGeom prst="rect">
            <a:avLst/>
          </a:prstGeom>
        </p:spPr>
        <p:txBody>
          <a:bodyPr vert="horz" lIns="121910" tIns="60955" rIns="121910" bIns="60955" rtlCol="0" anchor="ctr">
            <a:norm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pPr algn="l"/>
            <a:r>
              <a:rPr lang="en-US" sz="7199" spc="500" baseline="0">
                <a:solidFill>
                  <a:schemeClr val="accent1"/>
                </a:solidFill>
                <a:latin typeface="Saira ExtraCondensed Light" pitchFamily="2" charset="77"/>
              </a:rPr>
              <a:t>SECTION TITLE</a:t>
            </a:r>
          </a:p>
        </p:txBody>
      </p:sp>
      <p:sp>
        <p:nvSpPr>
          <p:cNvPr id="7" name="Subtitle 2">
            <a:extLst>
              <a:ext uri="{FF2B5EF4-FFF2-40B4-BE49-F238E27FC236}">
                <a16:creationId xmlns:a16="http://schemas.microsoft.com/office/drawing/2014/main" id="{1FC0DD4C-1CE1-4140-8A4F-63CCAF53587E}"/>
              </a:ext>
            </a:extLst>
          </p:cNvPr>
          <p:cNvSpPr txBox="1">
            <a:spLocks/>
          </p:cNvSpPr>
          <p:nvPr userDrawn="1"/>
        </p:nvSpPr>
        <p:spPr>
          <a:xfrm>
            <a:off x="686504" y="5455418"/>
            <a:ext cx="8564628" cy="552832"/>
          </a:xfrm>
          <a:prstGeom prst="rect">
            <a:avLst/>
          </a:prstGeom>
        </p:spPr>
        <p:txBody>
          <a:bodyPr vert="horz" lIns="121910" tIns="60955" rIns="121910" bIns="60955" rtlCol="0">
            <a:normAutofit/>
          </a:bodyPr>
          <a:lstStyle>
            <a:lvl1pPr marL="0" indent="0" algn="l" defTabSz="1219261"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61" indent="0" algn="l" defTabSz="1219261"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522" indent="0" algn="l" defTabSz="1219261"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783"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7044"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5935" indent="-609630" algn="l" defTabSz="1219261" rtl="0" eaLnBrk="1" latinLnBrk="0" hangingPunct="1">
              <a:spcBef>
                <a:spcPct val="20000"/>
              </a:spcBef>
              <a:buFont typeface="Arial"/>
              <a:buChar char="•"/>
              <a:defRPr sz="5300" kern="1200">
                <a:solidFill>
                  <a:schemeClr val="tx1"/>
                </a:solidFill>
                <a:latin typeface="+mn-lt"/>
                <a:ea typeface="+mn-ea"/>
                <a:cs typeface="+mn-cs"/>
              </a:defRPr>
            </a:lvl6pPr>
            <a:lvl7pPr marL="7925196" indent="-609630" algn="l" defTabSz="1219261" rtl="0" eaLnBrk="1" latinLnBrk="0" hangingPunct="1">
              <a:spcBef>
                <a:spcPct val="20000"/>
              </a:spcBef>
              <a:buFont typeface="Arial"/>
              <a:buChar char="•"/>
              <a:defRPr sz="5300" kern="1200">
                <a:solidFill>
                  <a:schemeClr val="tx1"/>
                </a:solidFill>
                <a:latin typeface="+mn-lt"/>
                <a:ea typeface="+mn-ea"/>
                <a:cs typeface="+mn-cs"/>
              </a:defRPr>
            </a:lvl7pPr>
            <a:lvl8pPr marL="9144457" indent="-609630" algn="l" defTabSz="1219261" rtl="0" eaLnBrk="1" latinLnBrk="0" hangingPunct="1">
              <a:spcBef>
                <a:spcPct val="20000"/>
              </a:spcBef>
              <a:buFont typeface="Arial"/>
              <a:buChar char="•"/>
              <a:defRPr sz="5300" kern="1200">
                <a:solidFill>
                  <a:schemeClr val="tx1"/>
                </a:solidFill>
                <a:latin typeface="+mn-lt"/>
                <a:ea typeface="+mn-ea"/>
                <a:cs typeface="+mn-cs"/>
              </a:defRPr>
            </a:lvl8pPr>
            <a:lvl9pPr marL="10363718" indent="-609630" algn="l" defTabSz="1219261" rtl="0" eaLnBrk="1" latinLnBrk="0" hangingPunct="1">
              <a:spcBef>
                <a:spcPct val="20000"/>
              </a:spcBef>
              <a:buFont typeface="Arial"/>
              <a:buChar char="•"/>
              <a:defRPr sz="5300" kern="1200">
                <a:solidFill>
                  <a:schemeClr val="tx1"/>
                </a:solidFill>
                <a:latin typeface="+mn-lt"/>
                <a:ea typeface="+mn-ea"/>
                <a:cs typeface="+mn-cs"/>
              </a:defRPr>
            </a:lvl9pPr>
          </a:lstStyle>
          <a:p>
            <a:r>
              <a:rPr lang="en-US" sz="2150" b="1" spc="100" baseline="0">
                <a:solidFill>
                  <a:schemeClr val="tx1"/>
                </a:solidFill>
                <a:latin typeface="Saira ExtraCondensed" panose="00000508000000000000" pitchFamily="2" charset="0"/>
                <a:ea typeface="Zilla Slab" pitchFamily="2" charset="77"/>
                <a:cs typeface="Raleway ExtraLight"/>
              </a:rPr>
              <a:t>SUBTITLE</a:t>
            </a:r>
          </a:p>
        </p:txBody>
      </p:sp>
      <p:sp>
        <p:nvSpPr>
          <p:cNvPr id="10" name="Picture Placeholder 9">
            <a:extLst>
              <a:ext uri="{FF2B5EF4-FFF2-40B4-BE49-F238E27FC236}">
                <a16:creationId xmlns:a16="http://schemas.microsoft.com/office/drawing/2014/main" id="{2F092444-67A5-5841-89C1-5B81906E703D}"/>
              </a:ext>
            </a:extLst>
          </p:cNvPr>
          <p:cNvSpPr>
            <a:spLocks noGrp="1"/>
          </p:cNvSpPr>
          <p:nvPr>
            <p:ph type="pic" sz="quarter" idx="12" hasCustomPrompt="1"/>
          </p:nvPr>
        </p:nvSpPr>
        <p:spPr>
          <a:xfrm>
            <a:off x="4555428" y="-99391"/>
            <a:ext cx="2531165" cy="4356884"/>
          </a:xfrm>
          <a:ln w="76200">
            <a:solidFill>
              <a:schemeClr val="bg1"/>
            </a:solidFill>
          </a:ln>
        </p:spPr>
        <p:txBody>
          <a:bodyPr/>
          <a:lstStyle/>
          <a:p>
            <a:r>
              <a:rPr lang="en-US"/>
              <a:t>CV</a:t>
            </a:r>
          </a:p>
        </p:txBody>
      </p:sp>
      <p:pic>
        <p:nvPicPr>
          <p:cNvPr id="8" name="Picture 7">
            <a:extLst>
              <a:ext uri="{FF2B5EF4-FFF2-40B4-BE49-F238E27FC236}">
                <a16:creationId xmlns:a16="http://schemas.microsoft.com/office/drawing/2014/main" id="{13BA3C06-1F25-FF45-8BE0-538609D7BE7E}"/>
              </a:ext>
            </a:extLst>
          </p:cNvPr>
          <p:cNvPicPr>
            <a:picLocks noChangeAspect="1"/>
          </p:cNvPicPr>
          <p:nvPr userDrawn="1"/>
        </p:nvPicPr>
        <p:blipFill>
          <a:blip r:embed="rId2"/>
          <a:stretch>
            <a:fillRect/>
          </a:stretch>
        </p:blipFill>
        <p:spPr>
          <a:xfrm>
            <a:off x="0" y="1743059"/>
            <a:ext cx="4567502" cy="2514433"/>
          </a:xfrm>
          <a:prstGeom prst="rect">
            <a:avLst/>
          </a:prstGeom>
        </p:spPr>
      </p:pic>
      <p:sp>
        <p:nvSpPr>
          <p:cNvPr id="11" name="Picture Placeholder 9">
            <a:extLst>
              <a:ext uri="{FF2B5EF4-FFF2-40B4-BE49-F238E27FC236}">
                <a16:creationId xmlns:a16="http://schemas.microsoft.com/office/drawing/2014/main" id="{0AD12E61-10CA-A849-AF5B-E5D5A90E62BE}"/>
              </a:ext>
            </a:extLst>
          </p:cNvPr>
          <p:cNvSpPr>
            <a:spLocks noGrp="1"/>
          </p:cNvSpPr>
          <p:nvPr>
            <p:ph type="pic" sz="quarter" idx="13" hasCustomPrompt="1"/>
          </p:nvPr>
        </p:nvSpPr>
        <p:spPr>
          <a:xfrm>
            <a:off x="7086594" y="-99393"/>
            <a:ext cx="2531165" cy="4356883"/>
          </a:xfrm>
          <a:ln w="76200">
            <a:solidFill>
              <a:schemeClr val="bg1"/>
            </a:solidFill>
          </a:ln>
        </p:spPr>
        <p:txBody>
          <a:bodyPr/>
          <a:lstStyle/>
          <a:p>
            <a:r>
              <a:rPr lang="en-US"/>
              <a:t>CV</a:t>
            </a:r>
          </a:p>
        </p:txBody>
      </p:sp>
      <p:sp>
        <p:nvSpPr>
          <p:cNvPr id="12" name="Picture Placeholder 9">
            <a:extLst>
              <a:ext uri="{FF2B5EF4-FFF2-40B4-BE49-F238E27FC236}">
                <a16:creationId xmlns:a16="http://schemas.microsoft.com/office/drawing/2014/main" id="{D25DA2E5-564A-F74D-9F66-733425F8EA39}"/>
              </a:ext>
            </a:extLst>
          </p:cNvPr>
          <p:cNvSpPr>
            <a:spLocks noGrp="1"/>
          </p:cNvSpPr>
          <p:nvPr>
            <p:ph type="pic" sz="quarter" idx="14" hasCustomPrompt="1"/>
          </p:nvPr>
        </p:nvSpPr>
        <p:spPr>
          <a:xfrm>
            <a:off x="9640140" y="-99394"/>
            <a:ext cx="2654564" cy="4356884"/>
          </a:xfrm>
          <a:ln w="76200">
            <a:solidFill>
              <a:schemeClr val="bg1"/>
            </a:solidFill>
          </a:ln>
        </p:spPr>
        <p:txBody>
          <a:bodyPr/>
          <a:lstStyle/>
          <a:p>
            <a:r>
              <a:rPr lang="en-US"/>
              <a:t>CV</a:t>
            </a:r>
          </a:p>
        </p:txBody>
      </p:sp>
    </p:spTree>
    <p:extLst>
      <p:ext uri="{BB962C8B-B14F-4D97-AF65-F5344CB8AC3E}">
        <p14:creationId xmlns:p14="http://schemas.microsoft.com/office/powerpoint/2010/main" val="7512628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3F4516C-EB67-BC47-BECE-B637E3AE8B27}"/>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34B56772-21D4-2442-8592-BEBCD7F7BF02}"/>
              </a:ext>
            </a:extLst>
          </p:cNvPr>
          <p:cNvSpPr>
            <a:spLocks noGrp="1"/>
          </p:cNvSpPr>
          <p:nvPr>
            <p:ph type="sldNum" sz="quarter" idx="11"/>
          </p:nvPr>
        </p:nvSpPr>
        <p:spPr/>
        <p:txBody>
          <a:bodyPr/>
          <a:lstStyle/>
          <a:p>
            <a:fld id="{4607B975-E0AE-3C42-A54C-FAE04A6380CC}" type="slidenum">
              <a:rPr lang="en-US" smtClean="0"/>
              <a:t>‹#›</a:t>
            </a:fld>
            <a:endParaRPr lang="en-US"/>
          </a:p>
        </p:txBody>
      </p:sp>
      <p:sp>
        <p:nvSpPr>
          <p:cNvPr id="5" name="Rectangle 4">
            <a:extLst>
              <a:ext uri="{FF2B5EF4-FFF2-40B4-BE49-F238E27FC236}">
                <a16:creationId xmlns:a16="http://schemas.microsoft.com/office/drawing/2014/main" id="{0EDDA800-0D02-0540-9720-19EB15788B7C}"/>
              </a:ext>
            </a:extLst>
          </p:cNvPr>
          <p:cNvSpPr/>
          <p:nvPr userDrawn="1"/>
        </p:nvSpPr>
        <p:spPr>
          <a:xfrm>
            <a:off x="0" y="447"/>
            <a:ext cx="12192000" cy="411426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6" name="Title 1">
            <a:extLst>
              <a:ext uri="{FF2B5EF4-FFF2-40B4-BE49-F238E27FC236}">
                <a16:creationId xmlns:a16="http://schemas.microsoft.com/office/drawing/2014/main" id="{AE793E88-849C-9B47-A5CF-2D8E22F913CA}"/>
              </a:ext>
            </a:extLst>
          </p:cNvPr>
          <p:cNvSpPr txBox="1">
            <a:spLocks/>
          </p:cNvSpPr>
          <p:nvPr userDrawn="1"/>
        </p:nvSpPr>
        <p:spPr>
          <a:xfrm>
            <a:off x="686504" y="4257492"/>
            <a:ext cx="8564628" cy="1469834"/>
          </a:xfrm>
          <a:prstGeom prst="rect">
            <a:avLst/>
          </a:prstGeom>
        </p:spPr>
        <p:txBody>
          <a:bodyPr vert="horz" lIns="121910" tIns="60955" rIns="121910" bIns="60955" rtlCol="0" anchor="ctr">
            <a:norm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pPr algn="l"/>
            <a:r>
              <a:rPr lang="en-US" sz="7199" spc="500" baseline="0">
                <a:solidFill>
                  <a:schemeClr val="accent1"/>
                </a:solidFill>
                <a:latin typeface="Saira ExtraCondensed Light" pitchFamily="2" charset="77"/>
              </a:rPr>
              <a:t>SECTION TITLE</a:t>
            </a:r>
          </a:p>
        </p:txBody>
      </p:sp>
      <p:sp>
        <p:nvSpPr>
          <p:cNvPr id="7" name="Subtitle 2">
            <a:extLst>
              <a:ext uri="{FF2B5EF4-FFF2-40B4-BE49-F238E27FC236}">
                <a16:creationId xmlns:a16="http://schemas.microsoft.com/office/drawing/2014/main" id="{1FC0DD4C-1CE1-4140-8A4F-63CCAF53587E}"/>
              </a:ext>
            </a:extLst>
          </p:cNvPr>
          <p:cNvSpPr txBox="1">
            <a:spLocks/>
          </p:cNvSpPr>
          <p:nvPr userDrawn="1"/>
        </p:nvSpPr>
        <p:spPr>
          <a:xfrm>
            <a:off x="686504" y="5455418"/>
            <a:ext cx="8564628" cy="552832"/>
          </a:xfrm>
          <a:prstGeom prst="rect">
            <a:avLst/>
          </a:prstGeom>
        </p:spPr>
        <p:txBody>
          <a:bodyPr vert="horz" lIns="121910" tIns="60955" rIns="121910" bIns="60955" rtlCol="0">
            <a:normAutofit/>
          </a:bodyPr>
          <a:lstStyle>
            <a:lvl1pPr marL="0" indent="0" algn="l" defTabSz="1219261"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61" indent="0" algn="l" defTabSz="1219261"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522" indent="0" algn="l" defTabSz="1219261"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783"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7044"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5935" indent="-609630" algn="l" defTabSz="1219261" rtl="0" eaLnBrk="1" latinLnBrk="0" hangingPunct="1">
              <a:spcBef>
                <a:spcPct val="20000"/>
              </a:spcBef>
              <a:buFont typeface="Arial"/>
              <a:buChar char="•"/>
              <a:defRPr sz="5300" kern="1200">
                <a:solidFill>
                  <a:schemeClr val="tx1"/>
                </a:solidFill>
                <a:latin typeface="+mn-lt"/>
                <a:ea typeface="+mn-ea"/>
                <a:cs typeface="+mn-cs"/>
              </a:defRPr>
            </a:lvl6pPr>
            <a:lvl7pPr marL="7925196" indent="-609630" algn="l" defTabSz="1219261" rtl="0" eaLnBrk="1" latinLnBrk="0" hangingPunct="1">
              <a:spcBef>
                <a:spcPct val="20000"/>
              </a:spcBef>
              <a:buFont typeface="Arial"/>
              <a:buChar char="•"/>
              <a:defRPr sz="5300" kern="1200">
                <a:solidFill>
                  <a:schemeClr val="tx1"/>
                </a:solidFill>
                <a:latin typeface="+mn-lt"/>
                <a:ea typeface="+mn-ea"/>
                <a:cs typeface="+mn-cs"/>
              </a:defRPr>
            </a:lvl7pPr>
            <a:lvl8pPr marL="9144457" indent="-609630" algn="l" defTabSz="1219261" rtl="0" eaLnBrk="1" latinLnBrk="0" hangingPunct="1">
              <a:spcBef>
                <a:spcPct val="20000"/>
              </a:spcBef>
              <a:buFont typeface="Arial"/>
              <a:buChar char="•"/>
              <a:defRPr sz="5300" kern="1200">
                <a:solidFill>
                  <a:schemeClr val="tx1"/>
                </a:solidFill>
                <a:latin typeface="+mn-lt"/>
                <a:ea typeface="+mn-ea"/>
                <a:cs typeface="+mn-cs"/>
              </a:defRPr>
            </a:lvl8pPr>
            <a:lvl9pPr marL="10363718" indent="-609630" algn="l" defTabSz="1219261" rtl="0" eaLnBrk="1" latinLnBrk="0" hangingPunct="1">
              <a:spcBef>
                <a:spcPct val="20000"/>
              </a:spcBef>
              <a:buFont typeface="Arial"/>
              <a:buChar char="•"/>
              <a:defRPr sz="5300" kern="1200">
                <a:solidFill>
                  <a:schemeClr val="tx1"/>
                </a:solidFill>
                <a:latin typeface="+mn-lt"/>
                <a:ea typeface="+mn-ea"/>
                <a:cs typeface="+mn-cs"/>
              </a:defRPr>
            </a:lvl9pPr>
          </a:lstStyle>
          <a:p>
            <a:r>
              <a:rPr lang="en-US" sz="2150" b="1" spc="100" baseline="0">
                <a:solidFill>
                  <a:schemeClr val="tx1"/>
                </a:solidFill>
                <a:latin typeface="Saira ExtraCondensed" panose="00000508000000000000" pitchFamily="2" charset="0"/>
                <a:ea typeface="Zilla Slab" pitchFamily="2" charset="77"/>
                <a:cs typeface="Raleway ExtraLight"/>
              </a:rPr>
              <a:t>SUBTITLE</a:t>
            </a:r>
          </a:p>
        </p:txBody>
      </p:sp>
      <p:pic>
        <p:nvPicPr>
          <p:cNvPr id="8" name="Picture 7">
            <a:extLst>
              <a:ext uri="{FF2B5EF4-FFF2-40B4-BE49-F238E27FC236}">
                <a16:creationId xmlns:a16="http://schemas.microsoft.com/office/drawing/2014/main" id="{13BA3C06-1F25-FF45-8BE0-538609D7BE7E}"/>
              </a:ext>
            </a:extLst>
          </p:cNvPr>
          <p:cNvPicPr>
            <a:picLocks noChangeAspect="1"/>
          </p:cNvPicPr>
          <p:nvPr userDrawn="1"/>
        </p:nvPicPr>
        <p:blipFill>
          <a:blip r:embed="rId2"/>
          <a:stretch>
            <a:fillRect/>
          </a:stretch>
        </p:blipFill>
        <p:spPr>
          <a:xfrm>
            <a:off x="0" y="1743059"/>
            <a:ext cx="4567502" cy="2514433"/>
          </a:xfrm>
          <a:prstGeom prst="rect">
            <a:avLst/>
          </a:prstGeom>
        </p:spPr>
      </p:pic>
    </p:spTree>
    <p:extLst>
      <p:ext uri="{BB962C8B-B14F-4D97-AF65-F5344CB8AC3E}">
        <p14:creationId xmlns:p14="http://schemas.microsoft.com/office/powerpoint/2010/main" val="1138219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3F4516C-EB67-BC47-BECE-B637E3AE8B27}"/>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34B56772-21D4-2442-8592-BEBCD7F7BF02}"/>
              </a:ext>
            </a:extLst>
          </p:cNvPr>
          <p:cNvSpPr>
            <a:spLocks noGrp="1"/>
          </p:cNvSpPr>
          <p:nvPr>
            <p:ph type="sldNum" sz="quarter" idx="11"/>
          </p:nvPr>
        </p:nvSpPr>
        <p:spPr/>
        <p:txBody>
          <a:bodyPr/>
          <a:lstStyle/>
          <a:p>
            <a:fld id="{4607B975-E0AE-3C42-A54C-FAE04A6380CC}" type="slidenum">
              <a:rPr lang="en-US" smtClean="0"/>
              <a:t>‹#›</a:t>
            </a:fld>
            <a:endParaRPr lang="en-US"/>
          </a:p>
        </p:txBody>
      </p:sp>
      <p:sp>
        <p:nvSpPr>
          <p:cNvPr id="5" name="Rectangle 4">
            <a:extLst>
              <a:ext uri="{FF2B5EF4-FFF2-40B4-BE49-F238E27FC236}">
                <a16:creationId xmlns:a16="http://schemas.microsoft.com/office/drawing/2014/main" id="{0EDDA800-0D02-0540-9720-19EB15788B7C}"/>
              </a:ext>
            </a:extLst>
          </p:cNvPr>
          <p:cNvSpPr/>
          <p:nvPr userDrawn="1"/>
        </p:nvSpPr>
        <p:spPr>
          <a:xfrm>
            <a:off x="0" y="447"/>
            <a:ext cx="12192000" cy="411426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6" name="Title 1">
            <a:extLst>
              <a:ext uri="{FF2B5EF4-FFF2-40B4-BE49-F238E27FC236}">
                <a16:creationId xmlns:a16="http://schemas.microsoft.com/office/drawing/2014/main" id="{AE793E88-849C-9B47-A5CF-2D8E22F913CA}"/>
              </a:ext>
            </a:extLst>
          </p:cNvPr>
          <p:cNvSpPr txBox="1">
            <a:spLocks/>
          </p:cNvSpPr>
          <p:nvPr userDrawn="1"/>
        </p:nvSpPr>
        <p:spPr>
          <a:xfrm>
            <a:off x="686504" y="4257492"/>
            <a:ext cx="8564628" cy="1469834"/>
          </a:xfrm>
          <a:prstGeom prst="rect">
            <a:avLst/>
          </a:prstGeom>
        </p:spPr>
        <p:txBody>
          <a:bodyPr vert="horz" lIns="121910" tIns="60955" rIns="121910" bIns="60955" rtlCol="0" anchor="ctr">
            <a:norm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pPr algn="l"/>
            <a:r>
              <a:rPr lang="en-US" sz="7199" spc="500" baseline="0">
                <a:solidFill>
                  <a:schemeClr val="accent1"/>
                </a:solidFill>
                <a:latin typeface="Saira ExtraCondensed Light" pitchFamily="2" charset="77"/>
              </a:rPr>
              <a:t>SECTION TITLE</a:t>
            </a:r>
          </a:p>
        </p:txBody>
      </p:sp>
      <p:sp>
        <p:nvSpPr>
          <p:cNvPr id="7" name="Subtitle 2">
            <a:extLst>
              <a:ext uri="{FF2B5EF4-FFF2-40B4-BE49-F238E27FC236}">
                <a16:creationId xmlns:a16="http://schemas.microsoft.com/office/drawing/2014/main" id="{1FC0DD4C-1CE1-4140-8A4F-63CCAF53587E}"/>
              </a:ext>
            </a:extLst>
          </p:cNvPr>
          <p:cNvSpPr txBox="1">
            <a:spLocks/>
          </p:cNvSpPr>
          <p:nvPr userDrawn="1"/>
        </p:nvSpPr>
        <p:spPr>
          <a:xfrm>
            <a:off x="686504" y="5455418"/>
            <a:ext cx="8564628" cy="552832"/>
          </a:xfrm>
          <a:prstGeom prst="rect">
            <a:avLst/>
          </a:prstGeom>
        </p:spPr>
        <p:txBody>
          <a:bodyPr vert="horz" lIns="121910" tIns="60955" rIns="121910" bIns="60955" rtlCol="0">
            <a:normAutofit/>
          </a:bodyPr>
          <a:lstStyle>
            <a:lvl1pPr marL="0" indent="0" algn="l" defTabSz="1219261"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61" indent="0" algn="l" defTabSz="1219261"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522" indent="0" algn="l" defTabSz="1219261"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783"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7044"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5935" indent="-609630" algn="l" defTabSz="1219261" rtl="0" eaLnBrk="1" latinLnBrk="0" hangingPunct="1">
              <a:spcBef>
                <a:spcPct val="20000"/>
              </a:spcBef>
              <a:buFont typeface="Arial"/>
              <a:buChar char="•"/>
              <a:defRPr sz="5300" kern="1200">
                <a:solidFill>
                  <a:schemeClr val="tx1"/>
                </a:solidFill>
                <a:latin typeface="+mn-lt"/>
                <a:ea typeface="+mn-ea"/>
                <a:cs typeface="+mn-cs"/>
              </a:defRPr>
            </a:lvl6pPr>
            <a:lvl7pPr marL="7925196" indent="-609630" algn="l" defTabSz="1219261" rtl="0" eaLnBrk="1" latinLnBrk="0" hangingPunct="1">
              <a:spcBef>
                <a:spcPct val="20000"/>
              </a:spcBef>
              <a:buFont typeface="Arial"/>
              <a:buChar char="•"/>
              <a:defRPr sz="5300" kern="1200">
                <a:solidFill>
                  <a:schemeClr val="tx1"/>
                </a:solidFill>
                <a:latin typeface="+mn-lt"/>
                <a:ea typeface="+mn-ea"/>
                <a:cs typeface="+mn-cs"/>
              </a:defRPr>
            </a:lvl7pPr>
            <a:lvl8pPr marL="9144457" indent="-609630" algn="l" defTabSz="1219261" rtl="0" eaLnBrk="1" latinLnBrk="0" hangingPunct="1">
              <a:spcBef>
                <a:spcPct val="20000"/>
              </a:spcBef>
              <a:buFont typeface="Arial"/>
              <a:buChar char="•"/>
              <a:defRPr sz="5300" kern="1200">
                <a:solidFill>
                  <a:schemeClr val="tx1"/>
                </a:solidFill>
                <a:latin typeface="+mn-lt"/>
                <a:ea typeface="+mn-ea"/>
                <a:cs typeface="+mn-cs"/>
              </a:defRPr>
            </a:lvl8pPr>
            <a:lvl9pPr marL="10363718" indent="-609630" algn="l" defTabSz="1219261" rtl="0" eaLnBrk="1" latinLnBrk="0" hangingPunct="1">
              <a:spcBef>
                <a:spcPct val="20000"/>
              </a:spcBef>
              <a:buFont typeface="Arial"/>
              <a:buChar char="•"/>
              <a:defRPr sz="5300" kern="1200">
                <a:solidFill>
                  <a:schemeClr val="tx1"/>
                </a:solidFill>
                <a:latin typeface="+mn-lt"/>
                <a:ea typeface="+mn-ea"/>
                <a:cs typeface="+mn-cs"/>
              </a:defRPr>
            </a:lvl9pPr>
          </a:lstStyle>
          <a:p>
            <a:r>
              <a:rPr lang="en-US" sz="2150" b="1" spc="100" baseline="0">
                <a:solidFill>
                  <a:schemeClr val="tx1"/>
                </a:solidFill>
                <a:latin typeface="Saira ExtraCondensed" panose="00000508000000000000" pitchFamily="2" charset="0"/>
                <a:ea typeface="Zilla Slab" pitchFamily="2" charset="77"/>
                <a:cs typeface="Raleway ExtraLight"/>
              </a:rPr>
              <a:t>SUBTITLE</a:t>
            </a:r>
          </a:p>
        </p:txBody>
      </p:sp>
      <p:sp>
        <p:nvSpPr>
          <p:cNvPr id="10" name="Picture Placeholder 9">
            <a:extLst>
              <a:ext uri="{FF2B5EF4-FFF2-40B4-BE49-F238E27FC236}">
                <a16:creationId xmlns:a16="http://schemas.microsoft.com/office/drawing/2014/main" id="{2F092444-67A5-5841-89C1-5B81906E703D}"/>
              </a:ext>
            </a:extLst>
          </p:cNvPr>
          <p:cNvSpPr>
            <a:spLocks noGrp="1"/>
          </p:cNvSpPr>
          <p:nvPr>
            <p:ph type="pic" sz="quarter" idx="12" hasCustomPrompt="1"/>
          </p:nvPr>
        </p:nvSpPr>
        <p:spPr>
          <a:xfrm>
            <a:off x="4555428" y="-99391"/>
            <a:ext cx="2531165" cy="4356884"/>
          </a:xfrm>
          <a:ln w="76200">
            <a:solidFill>
              <a:schemeClr val="bg1"/>
            </a:solidFill>
          </a:ln>
        </p:spPr>
        <p:txBody>
          <a:bodyPr/>
          <a:lstStyle/>
          <a:p>
            <a:r>
              <a:rPr lang="en-US"/>
              <a:t>CV</a:t>
            </a:r>
          </a:p>
        </p:txBody>
      </p:sp>
      <p:pic>
        <p:nvPicPr>
          <p:cNvPr id="8" name="Picture 7">
            <a:extLst>
              <a:ext uri="{FF2B5EF4-FFF2-40B4-BE49-F238E27FC236}">
                <a16:creationId xmlns:a16="http://schemas.microsoft.com/office/drawing/2014/main" id="{13BA3C06-1F25-FF45-8BE0-538609D7BE7E}"/>
              </a:ext>
            </a:extLst>
          </p:cNvPr>
          <p:cNvPicPr>
            <a:picLocks noChangeAspect="1"/>
          </p:cNvPicPr>
          <p:nvPr userDrawn="1"/>
        </p:nvPicPr>
        <p:blipFill>
          <a:blip r:embed="rId2"/>
          <a:stretch>
            <a:fillRect/>
          </a:stretch>
        </p:blipFill>
        <p:spPr>
          <a:xfrm>
            <a:off x="0" y="1743059"/>
            <a:ext cx="4567502" cy="2514433"/>
          </a:xfrm>
          <a:prstGeom prst="rect">
            <a:avLst/>
          </a:prstGeom>
        </p:spPr>
      </p:pic>
      <p:sp>
        <p:nvSpPr>
          <p:cNvPr id="11" name="Picture Placeholder 9">
            <a:extLst>
              <a:ext uri="{FF2B5EF4-FFF2-40B4-BE49-F238E27FC236}">
                <a16:creationId xmlns:a16="http://schemas.microsoft.com/office/drawing/2014/main" id="{0AD12E61-10CA-A849-AF5B-E5D5A90E62BE}"/>
              </a:ext>
            </a:extLst>
          </p:cNvPr>
          <p:cNvSpPr>
            <a:spLocks noGrp="1"/>
          </p:cNvSpPr>
          <p:nvPr>
            <p:ph type="pic" sz="quarter" idx="13" hasCustomPrompt="1"/>
          </p:nvPr>
        </p:nvSpPr>
        <p:spPr>
          <a:xfrm>
            <a:off x="7086594" y="-99393"/>
            <a:ext cx="2531165" cy="4356883"/>
          </a:xfrm>
          <a:ln w="76200">
            <a:solidFill>
              <a:schemeClr val="bg1"/>
            </a:solidFill>
          </a:ln>
        </p:spPr>
        <p:txBody>
          <a:bodyPr/>
          <a:lstStyle/>
          <a:p>
            <a:r>
              <a:rPr lang="en-US"/>
              <a:t>CV</a:t>
            </a:r>
          </a:p>
        </p:txBody>
      </p:sp>
      <p:sp>
        <p:nvSpPr>
          <p:cNvPr id="12" name="Picture Placeholder 9">
            <a:extLst>
              <a:ext uri="{FF2B5EF4-FFF2-40B4-BE49-F238E27FC236}">
                <a16:creationId xmlns:a16="http://schemas.microsoft.com/office/drawing/2014/main" id="{D25DA2E5-564A-F74D-9F66-733425F8EA39}"/>
              </a:ext>
            </a:extLst>
          </p:cNvPr>
          <p:cNvSpPr>
            <a:spLocks noGrp="1"/>
          </p:cNvSpPr>
          <p:nvPr>
            <p:ph type="pic" sz="quarter" idx="14" hasCustomPrompt="1"/>
          </p:nvPr>
        </p:nvSpPr>
        <p:spPr>
          <a:xfrm>
            <a:off x="9640140" y="-99394"/>
            <a:ext cx="2654564" cy="4356884"/>
          </a:xfrm>
          <a:ln w="76200">
            <a:solidFill>
              <a:schemeClr val="bg1"/>
            </a:solidFill>
          </a:ln>
        </p:spPr>
        <p:txBody>
          <a:bodyPr/>
          <a:lstStyle/>
          <a:p>
            <a:r>
              <a:rPr lang="en-US"/>
              <a:t>CV</a:t>
            </a:r>
          </a:p>
        </p:txBody>
      </p:sp>
    </p:spTree>
    <p:extLst>
      <p:ext uri="{BB962C8B-B14F-4D97-AF65-F5344CB8AC3E}">
        <p14:creationId xmlns:p14="http://schemas.microsoft.com/office/powerpoint/2010/main" val="2362069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CEB70-CCF6-40AD-BDBD-F1896F160AD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1CDFE0-B91D-4C6E-B746-4B1DE2CFCA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4F54D89-63F7-4D03-B992-84254A3AE3F6}"/>
              </a:ext>
            </a:extLst>
          </p:cNvPr>
          <p:cNvSpPr>
            <a:spLocks noGrp="1"/>
          </p:cNvSpPr>
          <p:nvPr>
            <p:ph type="dt" sz="half" idx="10"/>
          </p:nvPr>
        </p:nvSpPr>
        <p:spPr/>
        <p:txBody>
          <a:bodyPr/>
          <a:lstStyle/>
          <a:p>
            <a:fld id="{2E82F73D-2382-4D3E-926B-4BC1D670EE55}" type="datetimeFigureOut">
              <a:rPr lang="en-US" smtClean="0"/>
              <a:t>10/24/2023</a:t>
            </a:fld>
            <a:endParaRPr lang="en-US"/>
          </a:p>
        </p:txBody>
      </p:sp>
      <p:sp>
        <p:nvSpPr>
          <p:cNvPr id="5" name="Footer Placeholder 4">
            <a:extLst>
              <a:ext uri="{FF2B5EF4-FFF2-40B4-BE49-F238E27FC236}">
                <a16:creationId xmlns:a16="http://schemas.microsoft.com/office/drawing/2014/main" id="{70F59FE3-AD9E-4B13-AE37-81AFF64030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2ED59D-AE3A-4D1A-870E-3BD0BD592288}"/>
              </a:ext>
            </a:extLst>
          </p:cNvPr>
          <p:cNvSpPr>
            <a:spLocks noGrp="1"/>
          </p:cNvSpPr>
          <p:nvPr>
            <p:ph type="sldNum" sz="quarter" idx="12"/>
          </p:nvPr>
        </p:nvSpPr>
        <p:spPr/>
        <p:txBody>
          <a:bodyPr/>
          <a:lstStyle/>
          <a:p>
            <a:fld id="{A3C32BE5-F3FA-4D50-8AA0-41EC95F25435}" type="slidenum">
              <a:rPr lang="en-US" smtClean="0"/>
              <a:t>‹#›</a:t>
            </a:fld>
            <a:endParaRPr lang="en-US"/>
          </a:p>
        </p:txBody>
      </p:sp>
    </p:spTree>
    <p:extLst>
      <p:ext uri="{BB962C8B-B14F-4D97-AF65-F5344CB8AC3E}">
        <p14:creationId xmlns:p14="http://schemas.microsoft.com/office/powerpoint/2010/main" val="36780432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3F4516C-EB67-BC47-BECE-B637E3AE8B27}"/>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34B56772-21D4-2442-8592-BEBCD7F7BF02}"/>
              </a:ext>
            </a:extLst>
          </p:cNvPr>
          <p:cNvSpPr>
            <a:spLocks noGrp="1"/>
          </p:cNvSpPr>
          <p:nvPr>
            <p:ph type="sldNum" sz="quarter" idx="11"/>
          </p:nvPr>
        </p:nvSpPr>
        <p:spPr/>
        <p:txBody>
          <a:bodyPr/>
          <a:lstStyle/>
          <a:p>
            <a:fld id="{4607B975-E0AE-3C42-A54C-FAE04A6380CC}" type="slidenum">
              <a:rPr lang="en-US" smtClean="0"/>
              <a:t>‹#›</a:t>
            </a:fld>
            <a:endParaRPr lang="en-US"/>
          </a:p>
        </p:txBody>
      </p:sp>
      <p:sp>
        <p:nvSpPr>
          <p:cNvPr id="5" name="Rectangle 4">
            <a:extLst>
              <a:ext uri="{FF2B5EF4-FFF2-40B4-BE49-F238E27FC236}">
                <a16:creationId xmlns:a16="http://schemas.microsoft.com/office/drawing/2014/main" id="{0EDDA800-0D02-0540-9720-19EB15788B7C}"/>
              </a:ext>
            </a:extLst>
          </p:cNvPr>
          <p:cNvSpPr/>
          <p:nvPr userDrawn="1"/>
        </p:nvSpPr>
        <p:spPr>
          <a:xfrm>
            <a:off x="0" y="447"/>
            <a:ext cx="12192000" cy="411426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6" name="Title 1">
            <a:extLst>
              <a:ext uri="{FF2B5EF4-FFF2-40B4-BE49-F238E27FC236}">
                <a16:creationId xmlns:a16="http://schemas.microsoft.com/office/drawing/2014/main" id="{AE793E88-849C-9B47-A5CF-2D8E22F913CA}"/>
              </a:ext>
            </a:extLst>
          </p:cNvPr>
          <p:cNvSpPr txBox="1">
            <a:spLocks/>
          </p:cNvSpPr>
          <p:nvPr userDrawn="1"/>
        </p:nvSpPr>
        <p:spPr>
          <a:xfrm>
            <a:off x="686504" y="4257492"/>
            <a:ext cx="8564628" cy="1469834"/>
          </a:xfrm>
          <a:prstGeom prst="rect">
            <a:avLst/>
          </a:prstGeom>
        </p:spPr>
        <p:txBody>
          <a:bodyPr vert="horz" lIns="121910" tIns="60955" rIns="121910" bIns="60955" rtlCol="0" anchor="ctr">
            <a:norm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pPr algn="l"/>
            <a:r>
              <a:rPr lang="en-US" sz="7199" spc="500" baseline="0">
                <a:solidFill>
                  <a:schemeClr val="accent1"/>
                </a:solidFill>
                <a:latin typeface="Saira ExtraCondensed Light" pitchFamily="2" charset="77"/>
              </a:rPr>
              <a:t>SECTION TITLE</a:t>
            </a:r>
          </a:p>
        </p:txBody>
      </p:sp>
      <p:sp>
        <p:nvSpPr>
          <p:cNvPr id="7" name="Subtitle 2">
            <a:extLst>
              <a:ext uri="{FF2B5EF4-FFF2-40B4-BE49-F238E27FC236}">
                <a16:creationId xmlns:a16="http://schemas.microsoft.com/office/drawing/2014/main" id="{1FC0DD4C-1CE1-4140-8A4F-63CCAF53587E}"/>
              </a:ext>
            </a:extLst>
          </p:cNvPr>
          <p:cNvSpPr txBox="1">
            <a:spLocks/>
          </p:cNvSpPr>
          <p:nvPr userDrawn="1"/>
        </p:nvSpPr>
        <p:spPr>
          <a:xfrm>
            <a:off x="686504" y="5455418"/>
            <a:ext cx="8564628" cy="552832"/>
          </a:xfrm>
          <a:prstGeom prst="rect">
            <a:avLst/>
          </a:prstGeom>
        </p:spPr>
        <p:txBody>
          <a:bodyPr vert="horz" lIns="121910" tIns="60955" rIns="121910" bIns="60955" rtlCol="0">
            <a:normAutofit/>
          </a:bodyPr>
          <a:lstStyle>
            <a:lvl1pPr marL="0" indent="0" algn="l" defTabSz="1219261"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61" indent="0" algn="l" defTabSz="1219261"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522" indent="0" algn="l" defTabSz="1219261"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783"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7044"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5935" indent="-609630" algn="l" defTabSz="1219261" rtl="0" eaLnBrk="1" latinLnBrk="0" hangingPunct="1">
              <a:spcBef>
                <a:spcPct val="20000"/>
              </a:spcBef>
              <a:buFont typeface="Arial"/>
              <a:buChar char="•"/>
              <a:defRPr sz="5300" kern="1200">
                <a:solidFill>
                  <a:schemeClr val="tx1"/>
                </a:solidFill>
                <a:latin typeface="+mn-lt"/>
                <a:ea typeface="+mn-ea"/>
                <a:cs typeface="+mn-cs"/>
              </a:defRPr>
            </a:lvl6pPr>
            <a:lvl7pPr marL="7925196" indent="-609630" algn="l" defTabSz="1219261" rtl="0" eaLnBrk="1" latinLnBrk="0" hangingPunct="1">
              <a:spcBef>
                <a:spcPct val="20000"/>
              </a:spcBef>
              <a:buFont typeface="Arial"/>
              <a:buChar char="•"/>
              <a:defRPr sz="5300" kern="1200">
                <a:solidFill>
                  <a:schemeClr val="tx1"/>
                </a:solidFill>
                <a:latin typeface="+mn-lt"/>
                <a:ea typeface="+mn-ea"/>
                <a:cs typeface="+mn-cs"/>
              </a:defRPr>
            </a:lvl7pPr>
            <a:lvl8pPr marL="9144457" indent="-609630" algn="l" defTabSz="1219261" rtl="0" eaLnBrk="1" latinLnBrk="0" hangingPunct="1">
              <a:spcBef>
                <a:spcPct val="20000"/>
              </a:spcBef>
              <a:buFont typeface="Arial"/>
              <a:buChar char="•"/>
              <a:defRPr sz="5300" kern="1200">
                <a:solidFill>
                  <a:schemeClr val="tx1"/>
                </a:solidFill>
                <a:latin typeface="+mn-lt"/>
                <a:ea typeface="+mn-ea"/>
                <a:cs typeface="+mn-cs"/>
              </a:defRPr>
            </a:lvl8pPr>
            <a:lvl9pPr marL="10363718" indent="-609630" algn="l" defTabSz="1219261" rtl="0" eaLnBrk="1" latinLnBrk="0" hangingPunct="1">
              <a:spcBef>
                <a:spcPct val="20000"/>
              </a:spcBef>
              <a:buFont typeface="Arial"/>
              <a:buChar char="•"/>
              <a:defRPr sz="5300" kern="1200">
                <a:solidFill>
                  <a:schemeClr val="tx1"/>
                </a:solidFill>
                <a:latin typeface="+mn-lt"/>
                <a:ea typeface="+mn-ea"/>
                <a:cs typeface="+mn-cs"/>
              </a:defRPr>
            </a:lvl9pPr>
          </a:lstStyle>
          <a:p>
            <a:r>
              <a:rPr lang="en-US" sz="2150" b="1" spc="100" baseline="0">
                <a:solidFill>
                  <a:schemeClr val="tx1"/>
                </a:solidFill>
                <a:latin typeface="Saira ExtraCondensed" panose="00000508000000000000" pitchFamily="2" charset="0"/>
                <a:ea typeface="Zilla Slab" pitchFamily="2" charset="77"/>
                <a:cs typeface="Raleway ExtraLight"/>
              </a:rPr>
              <a:t>SUBTITLE</a:t>
            </a:r>
          </a:p>
        </p:txBody>
      </p:sp>
      <p:pic>
        <p:nvPicPr>
          <p:cNvPr id="8" name="Picture 7">
            <a:extLst>
              <a:ext uri="{FF2B5EF4-FFF2-40B4-BE49-F238E27FC236}">
                <a16:creationId xmlns:a16="http://schemas.microsoft.com/office/drawing/2014/main" id="{13BA3C06-1F25-FF45-8BE0-538609D7BE7E}"/>
              </a:ext>
            </a:extLst>
          </p:cNvPr>
          <p:cNvPicPr>
            <a:picLocks noChangeAspect="1"/>
          </p:cNvPicPr>
          <p:nvPr userDrawn="1"/>
        </p:nvPicPr>
        <p:blipFill>
          <a:blip r:embed="rId2"/>
          <a:stretch>
            <a:fillRect/>
          </a:stretch>
        </p:blipFill>
        <p:spPr>
          <a:xfrm>
            <a:off x="0" y="1743059"/>
            <a:ext cx="4567502" cy="2514433"/>
          </a:xfrm>
          <a:prstGeom prst="rect">
            <a:avLst/>
          </a:prstGeom>
        </p:spPr>
      </p:pic>
    </p:spTree>
    <p:extLst>
      <p:ext uri="{BB962C8B-B14F-4D97-AF65-F5344CB8AC3E}">
        <p14:creationId xmlns:p14="http://schemas.microsoft.com/office/powerpoint/2010/main" val="5114991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3F4516C-EB67-BC47-BECE-B637E3AE8B27}"/>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34B56772-21D4-2442-8592-BEBCD7F7BF02}"/>
              </a:ext>
            </a:extLst>
          </p:cNvPr>
          <p:cNvSpPr>
            <a:spLocks noGrp="1"/>
          </p:cNvSpPr>
          <p:nvPr>
            <p:ph type="sldNum" sz="quarter" idx="11"/>
          </p:nvPr>
        </p:nvSpPr>
        <p:spPr/>
        <p:txBody>
          <a:bodyPr/>
          <a:lstStyle/>
          <a:p>
            <a:fld id="{4607B975-E0AE-3C42-A54C-FAE04A6380CC}" type="slidenum">
              <a:rPr lang="en-US" smtClean="0"/>
              <a:t>‹#›</a:t>
            </a:fld>
            <a:endParaRPr lang="en-US"/>
          </a:p>
        </p:txBody>
      </p:sp>
      <p:sp>
        <p:nvSpPr>
          <p:cNvPr id="5" name="Rectangle 4">
            <a:extLst>
              <a:ext uri="{FF2B5EF4-FFF2-40B4-BE49-F238E27FC236}">
                <a16:creationId xmlns:a16="http://schemas.microsoft.com/office/drawing/2014/main" id="{0EDDA800-0D02-0540-9720-19EB15788B7C}"/>
              </a:ext>
            </a:extLst>
          </p:cNvPr>
          <p:cNvSpPr/>
          <p:nvPr userDrawn="1"/>
        </p:nvSpPr>
        <p:spPr>
          <a:xfrm>
            <a:off x="0" y="447"/>
            <a:ext cx="12192000" cy="4114264"/>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900"/>
          </a:p>
        </p:txBody>
      </p:sp>
      <p:sp>
        <p:nvSpPr>
          <p:cNvPr id="6" name="Title 1">
            <a:extLst>
              <a:ext uri="{FF2B5EF4-FFF2-40B4-BE49-F238E27FC236}">
                <a16:creationId xmlns:a16="http://schemas.microsoft.com/office/drawing/2014/main" id="{AE793E88-849C-9B47-A5CF-2D8E22F913CA}"/>
              </a:ext>
            </a:extLst>
          </p:cNvPr>
          <p:cNvSpPr txBox="1">
            <a:spLocks/>
          </p:cNvSpPr>
          <p:nvPr userDrawn="1"/>
        </p:nvSpPr>
        <p:spPr>
          <a:xfrm>
            <a:off x="686504" y="4257492"/>
            <a:ext cx="8564628" cy="1469834"/>
          </a:xfrm>
          <a:prstGeom prst="rect">
            <a:avLst/>
          </a:prstGeom>
        </p:spPr>
        <p:txBody>
          <a:bodyPr vert="horz" lIns="121910" tIns="60955" rIns="121910" bIns="60955" rtlCol="0" anchor="ctr">
            <a:norm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pPr algn="l"/>
            <a:r>
              <a:rPr lang="en-US" sz="7199" spc="500" baseline="0">
                <a:solidFill>
                  <a:schemeClr val="accent1"/>
                </a:solidFill>
                <a:latin typeface="Saira ExtraCondensed Light" pitchFamily="2" charset="77"/>
              </a:rPr>
              <a:t>SECTION TITLE</a:t>
            </a:r>
          </a:p>
        </p:txBody>
      </p:sp>
      <p:sp>
        <p:nvSpPr>
          <p:cNvPr id="7" name="Subtitle 2">
            <a:extLst>
              <a:ext uri="{FF2B5EF4-FFF2-40B4-BE49-F238E27FC236}">
                <a16:creationId xmlns:a16="http://schemas.microsoft.com/office/drawing/2014/main" id="{1FC0DD4C-1CE1-4140-8A4F-63CCAF53587E}"/>
              </a:ext>
            </a:extLst>
          </p:cNvPr>
          <p:cNvSpPr txBox="1">
            <a:spLocks/>
          </p:cNvSpPr>
          <p:nvPr userDrawn="1"/>
        </p:nvSpPr>
        <p:spPr>
          <a:xfrm>
            <a:off x="686504" y="5455418"/>
            <a:ext cx="8564628" cy="552832"/>
          </a:xfrm>
          <a:prstGeom prst="rect">
            <a:avLst/>
          </a:prstGeom>
        </p:spPr>
        <p:txBody>
          <a:bodyPr vert="horz" lIns="121910" tIns="60955" rIns="121910" bIns="60955" rtlCol="0">
            <a:normAutofit/>
          </a:bodyPr>
          <a:lstStyle>
            <a:lvl1pPr marL="0" indent="0" algn="l" defTabSz="1219261"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61" indent="0" algn="l" defTabSz="1219261"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522" indent="0" algn="l" defTabSz="1219261"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783"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7044"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5935" indent="-609630" algn="l" defTabSz="1219261" rtl="0" eaLnBrk="1" latinLnBrk="0" hangingPunct="1">
              <a:spcBef>
                <a:spcPct val="20000"/>
              </a:spcBef>
              <a:buFont typeface="Arial"/>
              <a:buChar char="•"/>
              <a:defRPr sz="5300" kern="1200">
                <a:solidFill>
                  <a:schemeClr val="tx1"/>
                </a:solidFill>
                <a:latin typeface="+mn-lt"/>
                <a:ea typeface="+mn-ea"/>
                <a:cs typeface="+mn-cs"/>
              </a:defRPr>
            </a:lvl6pPr>
            <a:lvl7pPr marL="7925196" indent="-609630" algn="l" defTabSz="1219261" rtl="0" eaLnBrk="1" latinLnBrk="0" hangingPunct="1">
              <a:spcBef>
                <a:spcPct val="20000"/>
              </a:spcBef>
              <a:buFont typeface="Arial"/>
              <a:buChar char="•"/>
              <a:defRPr sz="5300" kern="1200">
                <a:solidFill>
                  <a:schemeClr val="tx1"/>
                </a:solidFill>
                <a:latin typeface="+mn-lt"/>
                <a:ea typeface="+mn-ea"/>
                <a:cs typeface="+mn-cs"/>
              </a:defRPr>
            </a:lvl7pPr>
            <a:lvl8pPr marL="9144457" indent="-609630" algn="l" defTabSz="1219261" rtl="0" eaLnBrk="1" latinLnBrk="0" hangingPunct="1">
              <a:spcBef>
                <a:spcPct val="20000"/>
              </a:spcBef>
              <a:buFont typeface="Arial"/>
              <a:buChar char="•"/>
              <a:defRPr sz="5300" kern="1200">
                <a:solidFill>
                  <a:schemeClr val="tx1"/>
                </a:solidFill>
                <a:latin typeface="+mn-lt"/>
                <a:ea typeface="+mn-ea"/>
                <a:cs typeface="+mn-cs"/>
              </a:defRPr>
            </a:lvl8pPr>
            <a:lvl9pPr marL="10363718" indent="-609630" algn="l" defTabSz="1219261" rtl="0" eaLnBrk="1" latinLnBrk="0" hangingPunct="1">
              <a:spcBef>
                <a:spcPct val="20000"/>
              </a:spcBef>
              <a:buFont typeface="Arial"/>
              <a:buChar char="•"/>
              <a:defRPr sz="5300" kern="1200">
                <a:solidFill>
                  <a:schemeClr val="tx1"/>
                </a:solidFill>
                <a:latin typeface="+mn-lt"/>
                <a:ea typeface="+mn-ea"/>
                <a:cs typeface="+mn-cs"/>
              </a:defRPr>
            </a:lvl9pPr>
          </a:lstStyle>
          <a:p>
            <a:r>
              <a:rPr lang="en-US" sz="2150" b="1" spc="100" baseline="0">
                <a:solidFill>
                  <a:schemeClr val="tx1"/>
                </a:solidFill>
                <a:latin typeface="Saira ExtraCondensed" panose="00000508000000000000" pitchFamily="2" charset="0"/>
                <a:ea typeface="Zilla Slab" pitchFamily="2" charset="77"/>
                <a:cs typeface="Raleway ExtraLight"/>
              </a:rPr>
              <a:t>SUBTITLE</a:t>
            </a:r>
          </a:p>
        </p:txBody>
      </p:sp>
      <p:sp>
        <p:nvSpPr>
          <p:cNvPr id="10" name="Picture Placeholder 9">
            <a:extLst>
              <a:ext uri="{FF2B5EF4-FFF2-40B4-BE49-F238E27FC236}">
                <a16:creationId xmlns:a16="http://schemas.microsoft.com/office/drawing/2014/main" id="{2F092444-67A5-5841-89C1-5B81906E703D}"/>
              </a:ext>
            </a:extLst>
          </p:cNvPr>
          <p:cNvSpPr>
            <a:spLocks noGrp="1"/>
          </p:cNvSpPr>
          <p:nvPr>
            <p:ph type="pic" sz="quarter" idx="12" hasCustomPrompt="1"/>
          </p:nvPr>
        </p:nvSpPr>
        <p:spPr>
          <a:xfrm>
            <a:off x="4555428" y="-99391"/>
            <a:ext cx="2531165" cy="4356884"/>
          </a:xfrm>
          <a:ln w="76200">
            <a:solidFill>
              <a:schemeClr val="bg1"/>
            </a:solidFill>
          </a:ln>
        </p:spPr>
        <p:txBody>
          <a:bodyPr/>
          <a:lstStyle/>
          <a:p>
            <a:r>
              <a:rPr lang="en-US"/>
              <a:t>CV</a:t>
            </a:r>
          </a:p>
        </p:txBody>
      </p:sp>
      <p:pic>
        <p:nvPicPr>
          <p:cNvPr id="8" name="Picture 7">
            <a:extLst>
              <a:ext uri="{FF2B5EF4-FFF2-40B4-BE49-F238E27FC236}">
                <a16:creationId xmlns:a16="http://schemas.microsoft.com/office/drawing/2014/main" id="{13BA3C06-1F25-FF45-8BE0-538609D7BE7E}"/>
              </a:ext>
            </a:extLst>
          </p:cNvPr>
          <p:cNvPicPr>
            <a:picLocks noChangeAspect="1"/>
          </p:cNvPicPr>
          <p:nvPr userDrawn="1"/>
        </p:nvPicPr>
        <p:blipFill>
          <a:blip r:embed="rId2"/>
          <a:stretch>
            <a:fillRect/>
          </a:stretch>
        </p:blipFill>
        <p:spPr>
          <a:xfrm>
            <a:off x="0" y="1743059"/>
            <a:ext cx="4567502" cy="2514433"/>
          </a:xfrm>
          <a:prstGeom prst="rect">
            <a:avLst/>
          </a:prstGeom>
        </p:spPr>
      </p:pic>
      <p:sp>
        <p:nvSpPr>
          <p:cNvPr id="11" name="Picture Placeholder 9">
            <a:extLst>
              <a:ext uri="{FF2B5EF4-FFF2-40B4-BE49-F238E27FC236}">
                <a16:creationId xmlns:a16="http://schemas.microsoft.com/office/drawing/2014/main" id="{0AD12E61-10CA-A849-AF5B-E5D5A90E62BE}"/>
              </a:ext>
            </a:extLst>
          </p:cNvPr>
          <p:cNvSpPr>
            <a:spLocks noGrp="1"/>
          </p:cNvSpPr>
          <p:nvPr>
            <p:ph type="pic" sz="quarter" idx="13" hasCustomPrompt="1"/>
          </p:nvPr>
        </p:nvSpPr>
        <p:spPr>
          <a:xfrm>
            <a:off x="7086594" y="-99393"/>
            <a:ext cx="2531165" cy="4356883"/>
          </a:xfrm>
          <a:ln w="76200">
            <a:solidFill>
              <a:schemeClr val="bg1"/>
            </a:solidFill>
          </a:ln>
        </p:spPr>
        <p:txBody>
          <a:bodyPr/>
          <a:lstStyle/>
          <a:p>
            <a:r>
              <a:rPr lang="en-US"/>
              <a:t>CV</a:t>
            </a:r>
          </a:p>
        </p:txBody>
      </p:sp>
      <p:sp>
        <p:nvSpPr>
          <p:cNvPr id="12" name="Picture Placeholder 9">
            <a:extLst>
              <a:ext uri="{FF2B5EF4-FFF2-40B4-BE49-F238E27FC236}">
                <a16:creationId xmlns:a16="http://schemas.microsoft.com/office/drawing/2014/main" id="{D25DA2E5-564A-F74D-9F66-733425F8EA39}"/>
              </a:ext>
            </a:extLst>
          </p:cNvPr>
          <p:cNvSpPr>
            <a:spLocks noGrp="1"/>
          </p:cNvSpPr>
          <p:nvPr>
            <p:ph type="pic" sz="quarter" idx="14" hasCustomPrompt="1"/>
          </p:nvPr>
        </p:nvSpPr>
        <p:spPr>
          <a:xfrm>
            <a:off x="9640140" y="-99394"/>
            <a:ext cx="2654564" cy="4356884"/>
          </a:xfrm>
          <a:ln w="76200">
            <a:solidFill>
              <a:schemeClr val="bg1"/>
            </a:solidFill>
          </a:ln>
        </p:spPr>
        <p:txBody>
          <a:bodyPr/>
          <a:lstStyle/>
          <a:p>
            <a:r>
              <a:rPr lang="en-US"/>
              <a:t>CV</a:t>
            </a:r>
          </a:p>
        </p:txBody>
      </p:sp>
    </p:spTree>
    <p:extLst>
      <p:ext uri="{BB962C8B-B14F-4D97-AF65-F5344CB8AC3E}">
        <p14:creationId xmlns:p14="http://schemas.microsoft.com/office/powerpoint/2010/main" val="30508766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3F4516C-EB67-BC47-BECE-B637E3AE8B27}"/>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34B56772-21D4-2442-8592-BEBCD7F7BF02}"/>
              </a:ext>
            </a:extLst>
          </p:cNvPr>
          <p:cNvSpPr>
            <a:spLocks noGrp="1"/>
          </p:cNvSpPr>
          <p:nvPr>
            <p:ph type="sldNum" sz="quarter" idx="11"/>
          </p:nvPr>
        </p:nvSpPr>
        <p:spPr/>
        <p:txBody>
          <a:bodyPr/>
          <a:lstStyle/>
          <a:p>
            <a:fld id="{4607B975-E0AE-3C42-A54C-FAE04A6380CC}" type="slidenum">
              <a:rPr lang="en-US" smtClean="0"/>
              <a:t>‹#›</a:t>
            </a:fld>
            <a:endParaRPr lang="en-US"/>
          </a:p>
        </p:txBody>
      </p:sp>
      <p:sp>
        <p:nvSpPr>
          <p:cNvPr id="5" name="Rectangle 4">
            <a:extLst>
              <a:ext uri="{FF2B5EF4-FFF2-40B4-BE49-F238E27FC236}">
                <a16:creationId xmlns:a16="http://schemas.microsoft.com/office/drawing/2014/main" id="{0EDDA800-0D02-0540-9720-19EB15788B7C}"/>
              </a:ext>
            </a:extLst>
          </p:cNvPr>
          <p:cNvSpPr/>
          <p:nvPr userDrawn="1"/>
        </p:nvSpPr>
        <p:spPr>
          <a:xfrm>
            <a:off x="0" y="447"/>
            <a:ext cx="12192000" cy="4114264"/>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900"/>
          </a:p>
        </p:txBody>
      </p:sp>
      <p:sp>
        <p:nvSpPr>
          <p:cNvPr id="6" name="Title 1">
            <a:extLst>
              <a:ext uri="{FF2B5EF4-FFF2-40B4-BE49-F238E27FC236}">
                <a16:creationId xmlns:a16="http://schemas.microsoft.com/office/drawing/2014/main" id="{AE793E88-849C-9B47-A5CF-2D8E22F913CA}"/>
              </a:ext>
            </a:extLst>
          </p:cNvPr>
          <p:cNvSpPr txBox="1">
            <a:spLocks/>
          </p:cNvSpPr>
          <p:nvPr userDrawn="1"/>
        </p:nvSpPr>
        <p:spPr>
          <a:xfrm>
            <a:off x="686504" y="4257492"/>
            <a:ext cx="8564628" cy="1469834"/>
          </a:xfrm>
          <a:prstGeom prst="rect">
            <a:avLst/>
          </a:prstGeom>
        </p:spPr>
        <p:txBody>
          <a:bodyPr vert="horz" lIns="121910" tIns="60955" rIns="121910" bIns="60955" rtlCol="0" anchor="ctr">
            <a:norm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pPr algn="l"/>
            <a:r>
              <a:rPr lang="en-US" sz="7199" spc="500" baseline="0">
                <a:solidFill>
                  <a:schemeClr val="accent1"/>
                </a:solidFill>
                <a:latin typeface="Saira ExtraCondensed Light" pitchFamily="2" charset="77"/>
              </a:rPr>
              <a:t>SECTION TITLE</a:t>
            </a:r>
          </a:p>
        </p:txBody>
      </p:sp>
      <p:sp>
        <p:nvSpPr>
          <p:cNvPr id="7" name="Subtitle 2">
            <a:extLst>
              <a:ext uri="{FF2B5EF4-FFF2-40B4-BE49-F238E27FC236}">
                <a16:creationId xmlns:a16="http://schemas.microsoft.com/office/drawing/2014/main" id="{1FC0DD4C-1CE1-4140-8A4F-63CCAF53587E}"/>
              </a:ext>
            </a:extLst>
          </p:cNvPr>
          <p:cNvSpPr txBox="1">
            <a:spLocks/>
          </p:cNvSpPr>
          <p:nvPr userDrawn="1"/>
        </p:nvSpPr>
        <p:spPr>
          <a:xfrm>
            <a:off x="686504" y="5455418"/>
            <a:ext cx="8564628" cy="552832"/>
          </a:xfrm>
          <a:prstGeom prst="rect">
            <a:avLst/>
          </a:prstGeom>
        </p:spPr>
        <p:txBody>
          <a:bodyPr vert="horz" lIns="121910" tIns="60955" rIns="121910" bIns="60955" rtlCol="0">
            <a:normAutofit/>
          </a:bodyPr>
          <a:lstStyle>
            <a:lvl1pPr marL="0" indent="0" algn="l" defTabSz="1219261"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61" indent="0" algn="l" defTabSz="1219261"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522" indent="0" algn="l" defTabSz="1219261"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783"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7044"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5935" indent="-609630" algn="l" defTabSz="1219261" rtl="0" eaLnBrk="1" latinLnBrk="0" hangingPunct="1">
              <a:spcBef>
                <a:spcPct val="20000"/>
              </a:spcBef>
              <a:buFont typeface="Arial"/>
              <a:buChar char="•"/>
              <a:defRPr sz="5300" kern="1200">
                <a:solidFill>
                  <a:schemeClr val="tx1"/>
                </a:solidFill>
                <a:latin typeface="+mn-lt"/>
                <a:ea typeface="+mn-ea"/>
                <a:cs typeface="+mn-cs"/>
              </a:defRPr>
            </a:lvl6pPr>
            <a:lvl7pPr marL="7925196" indent="-609630" algn="l" defTabSz="1219261" rtl="0" eaLnBrk="1" latinLnBrk="0" hangingPunct="1">
              <a:spcBef>
                <a:spcPct val="20000"/>
              </a:spcBef>
              <a:buFont typeface="Arial"/>
              <a:buChar char="•"/>
              <a:defRPr sz="5300" kern="1200">
                <a:solidFill>
                  <a:schemeClr val="tx1"/>
                </a:solidFill>
                <a:latin typeface="+mn-lt"/>
                <a:ea typeface="+mn-ea"/>
                <a:cs typeface="+mn-cs"/>
              </a:defRPr>
            </a:lvl7pPr>
            <a:lvl8pPr marL="9144457" indent="-609630" algn="l" defTabSz="1219261" rtl="0" eaLnBrk="1" latinLnBrk="0" hangingPunct="1">
              <a:spcBef>
                <a:spcPct val="20000"/>
              </a:spcBef>
              <a:buFont typeface="Arial"/>
              <a:buChar char="•"/>
              <a:defRPr sz="5300" kern="1200">
                <a:solidFill>
                  <a:schemeClr val="tx1"/>
                </a:solidFill>
                <a:latin typeface="+mn-lt"/>
                <a:ea typeface="+mn-ea"/>
                <a:cs typeface="+mn-cs"/>
              </a:defRPr>
            </a:lvl8pPr>
            <a:lvl9pPr marL="10363718" indent="-609630" algn="l" defTabSz="1219261" rtl="0" eaLnBrk="1" latinLnBrk="0" hangingPunct="1">
              <a:spcBef>
                <a:spcPct val="20000"/>
              </a:spcBef>
              <a:buFont typeface="Arial"/>
              <a:buChar char="•"/>
              <a:defRPr sz="5300" kern="1200">
                <a:solidFill>
                  <a:schemeClr val="tx1"/>
                </a:solidFill>
                <a:latin typeface="+mn-lt"/>
                <a:ea typeface="+mn-ea"/>
                <a:cs typeface="+mn-cs"/>
              </a:defRPr>
            </a:lvl9pPr>
          </a:lstStyle>
          <a:p>
            <a:r>
              <a:rPr lang="en-US" sz="2150" b="1" spc="100" baseline="0">
                <a:solidFill>
                  <a:schemeClr val="tx1"/>
                </a:solidFill>
                <a:latin typeface="Saira ExtraCondensed" panose="00000508000000000000" pitchFamily="2" charset="0"/>
                <a:ea typeface="Zilla Slab" pitchFamily="2" charset="77"/>
                <a:cs typeface="Raleway ExtraLight"/>
              </a:rPr>
              <a:t>SUBTITLE</a:t>
            </a:r>
          </a:p>
        </p:txBody>
      </p:sp>
      <p:pic>
        <p:nvPicPr>
          <p:cNvPr id="8" name="Picture 7">
            <a:extLst>
              <a:ext uri="{FF2B5EF4-FFF2-40B4-BE49-F238E27FC236}">
                <a16:creationId xmlns:a16="http://schemas.microsoft.com/office/drawing/2014/main" id="{13BA3C06-1F25-FF45-8BE0-538609D7BE7E}"/>
              </a:ext>
            </a:extLst>
          </p:cNvPr>
          <p:cNvPicPr>
            <a:picLocks noChangeAspect="1"/>
          </p:cNvPicPr>
          <p:nvPr userDrawn="1"/>
        </p:nvPicPr>
        <p:blipFill>
          <a:blip r:embed="rId2"/>
          <a:stretch>
            <a:fillRect/>
          </a:stretch>
        </p:blipFill>
        <p:spPr>
          <a:xfrm>
            <a:off x="0" y="1743059"/>
            <a:ext cx="4567502" cy="2514433"/>
          </a:xfrm>
          <a:prstGeom prst="rect">
            <a:avLst/>
          </a:prstGeom>
        </p:spPr>
      </p:pic>
    </p:spTree>
    <p:extLst>
      <p:ext uri="{BB962C8B-B14F-4D97-AF65-F5344CB8AC3E}">
        <p14:creationId xmlns:p14="http://schemas.microsoft.com/office/powerpoint/2010/main" val="22011660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3F4516C-EB67-BC47-BECE-B637E3AE8B27}"/>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34B56772-21D4-2442-8592-BEBCD7F7BF02}"/>
              </a:ext>
            </a:extLst>
          </p:cNvPr>
          <p:cNvSpPr>
            <a:spLocks noGrp="1"/>
          </p:cNvSpPr>
          <p:nvPr>
            <p:ph type="sldNum" sz="quarter" idx="11"/>
          </p:nvPr>
        </p:nvSpPr>
        <p:spPr/>
        <p:txBody>
          <a:bodyPr/>
          <a:lstStyle/>
          <a:p>
            <a:fld id="{4607B975-E0AE-3C42-A54C-FAE04A6380CC}" type="slidenum">
              <a:rPr lang="en-US" smtClean="0"/>
              <a:t>‹#›</a:t>
            </a:fld>
            <a:endParaRPr lang="en-US"/>
          </a:p>
        </p:txBody>
      </p:sp>
      <p:sp>
        <p:nvSpPr>
          <p:cNvPr id="5" name="Rectangle 4">
            <a:extLst>
              <a:ext uri="{FF2B5EF4-FFF2-40B4-BE49-F238E27FC236}">
                <a16:creationId xmlns:a16="http://schemas.microsoft.com/office/drawing/2014/main" id="{0EDDA800-0D02-0540-9720-19EB15788B7C}"/>
              </a:ext>
            </a:extLst>
          </p:cNvPr>
          <p:cNvSpPr/>
          <p:nvPr userDrawn="1"/>
        </p:nvSpPr>
        <p:spPr>
          <a:xfrm>
            <a:off x="0" y="447"/>
            <a:ext cx="12192000" cy="4114264"/>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900"/>
          </a:p>
        </p:txBody>
      </p:sp>
      <p:sp>
        <p:nvSpPr>
          <p:cNvPr id="6" name="Title 1">
            <a:extLst>
              <a:ext uri="{FF2B5EF4-FFF2-40B4-BE49-F238E27FC236}">
                <a16:creationId xmlns:a16="http://schemas.microsoft.com/office/drawing/2014/main" id="{AE793E88-849C-9B47-A5CF-2D8E22F913CA}"/>
              </a:ext>
            </a:extLst>
          </p:cNvPr>
          <p:cNvSpPr txBox="1">
            <a:spLocks/>
          </p:cNvSpPr>
          <p:nvPr userDrawn="1"/>
        </p:nvSpPr>
        <p:spPr>
          <a:xfrm>
            <a:off x="686504" y="4257492"/>
            <a:ext cx="8564628" cy="1469834"/>
          </a:xfrm>
          <a:prstGeom prst="rect">
            <a:avLst/>
          </a:prstGeom>
        </p:spPr>
        <p:txBody>
          <a:bodyPr vert="horz" lIns="121910" tIns="60955" rIns="121910" bIns="60955" rtlCol="0" anchor="ctr">
            <a:norm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pPr algn="l"/>
            <a:r>
              <a:rPr lang="en-US" sz="7199" spc="500" baseline="0">
                <a:solidFill>
                  <a:schemeClr val="accent1"/>
                </a:solidFill>
                <a:latin typeface="Saira ExtraCondensed Light" pitchFamily="2" charset="77"/>
              </a:rPr>
              <a:t>SECTION TITLE</a:t>
            </a:r>
          </a:p>
        </p:txBody>
      </p:sp>
      <p:sp>
        <p:nvSpPr>
          <p:cNvPr id="7" name="Subtitle 2">
            <a:extLst>
              <a:ext uri="{FF2B5EF4-FFF2-40B4-BE49-F238E27FC236}">
                <a16:creationId xmlns:a16="http://schemas.microsoft.com/office/drawing/2014/main" id="{1FC0DD4C-1CE1-4140-8A4F-63CCAF53587E}"/>
              </a:ext>
            </a:extLst>
          </p:cNvPr>
          <p:cNvSpPr txBox="1">
            <a:spLocks/>
          </p:cNvSpPr>
          <p:nvPr userDrawn="1"/>
        </p:nvSpPr>
        <p:spPr>
          <a:xfrm>
            <a:off x="686504" y="5455418"/>
            <a:ext cx="8564628" cy="552832"/>
          </a:xfrm>
          <a:prstGeom prst="rect">
            <a:avLst/>
          </a:prstGeom>
        </p:spPr>
        <p:txBody>
          <a:bodyPr vert="horz" lIns="121910" tIns="60955" rIns="121910" bIns="60955" rtlCol="0">
            <a:normAutofit/>
          </a:bodyPr>
          <a:lstStyle>
            <a:lvl1pPr marL="0" indent="0" algn="l" defTabSz="1219261"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61" indent="0" algn="l" defTabSz="1219261"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522" indent="0" algn="l" defTabSz="1219261"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783"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7044"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5935" indent="-609630" algn="l" defTabSz="1219261" rtl="0" eaLnBrk="1" latinLnBrk="0" hangingPunct="1">
              <a:spcBef>
                <a:spcPct val="20000"/>
              </a:spcBef>
              <a:buFont typeface="Arial"/>
              <a:buChar char="•"/>
              <a:defRPr sz="5300" kern="1200">
                <a:solidFill>
                  <a:schemeClr val="tx1"/>
                </a:solidFill>
                <a:latin typeface="+mn-lt"/>
                <a:ea typeface="+mn-ea"/>
                <a:cs typeface="+mn-cs"/>
              </a:defRPr>
            </a:lvl6pPr>
            <a:lvl7pPr marL="7925196" indent="-609630" algn="l" defTabSz="1219261" rtl="0" eaLnBrk="1" latinLnBrk="0" hangingPunct="1">
              <a:spcBef>
                <a:spcPct val="20000"/>
              </a:spcBef>
              <a:buFont typeface="Arial"/>
              <a:buChar char="•"/>
              <a:defRPr sz="5300" kern="1200">
                <a:solidFill>
                  <a:schemeClr val="tx1"/>
                </a:solidFill>
                <a:latin typeface="+mn-lt"/>
                <a:ea typeface="+mn-ea"/>
                <a:cs typeface="+mn-cs"/>
              </a:defRPr>
            </a:lvl7pPr>
            <a:lvl8pPr marL="9144457" indent="-609630" algn="l" defTabSz="1219261" rtl="0" eaLnBrk="1" latinLnBrk="0" hangingPunct="1">
              <a:spcBef>
                <a:spcPct val="20000"/>
              </a:spcBef>
              <a:buFont typeface="Arial"/>
              <a:buChar char="•"/>
              <a:defRPr sz="5300" kern="1200">
                <a:solidFill>
                  <a:schemeClr val="tx1"/>
                </a:solidFill>
                <a:latin typeface="+mn-lt"/>
                <a:ea typeface="+mn-ea"/>
                <a:cs typeface="+mn-cs"/>
              </a:defRPr>
            </a:lvl8pPr>
            <a:lvl9pPr marL="10363718" indent="-609630" algn="l" defTabSz="1219261" rtl="0" eaLnBrk="1" latinLnBrk="0" hangingPunct="1">
              <a:spcBef>
                <a:spcPct val="20000"/>
              </a:spcBef>
              <a:buFont typeface="Arial"/>
              <a:buChar char="•"/>
              <a:defRPr sz="5300" kern="1200">
                <a:solidFill>
                  <a:schemeClr val="tx1"/>
                </a:solidFill>
                <a:latin typeface="+mn-lt"/>
                <a:ea typeface="+mn-ea"/>
                <a:cs typeface="+mn-cs"/>
              </a:defRPr>
            </a:lvl9pPr>
          </a:lstStyle>
          <a:p>
            <a:r>
              <a:rPr lang="en-US" sz="2150" b="1" spc="100" baseline="0">
                <a:solidFill>
                  <a:schemeClr val="tx1"/>
                </a:solidFill>
                <a:latin typeface="Saira ExtraCondensed" panose="00000508000000000000" pitchFamily="2" charset="0"/>
                <a:ea typeface="Zilla Slab" pitchFamily="2" charset="77"/>
                <a:cs typeface="Raleway ExtraLight"/>
              </a:rPr>
              <a:t>SUBTITLE</a:t>
            </a:r>
          </a:p>
        </p:txBody>
      </p:sp>
      <p:sp>
        <p:nvSpPr>
          <p:cNvPr id="10" name="Picture Placeholder 9">
            <a:extLst>
              <a:ext uri="{FF2B5EF4-FFF2-40B4-BE49-F238E27FC236}">
                <a16:creationId xmlns:a16="http://schemas.microsoft.com/office/drawing/2014/main" id="{2F092444-67A5-5841-89C1-5B81906E703D}"/>
              </a:ext>
            </a:extLst>
          </p:cNvPr>
          <p:cNvSpPr>
            <a:spLocks noGrp="1"/>
          </p:cNvSpPr>
          <p:nvPr>
            <p:ph type="pic" sz="quarter" idx="12" hasCustomPrompt="1"/>
          </p:nvPr>
        </p:nvSpPr>
        <p:spPr>
          <a:xfrm>
            <a:off x="4555428" y="-99391"/>
            <a:ext cx="2531165" cy="4356884"/>
          </a:xfrm>
          <a:ln w="76200">
            <a:solidFill>
              <a:schemeClr val="bg1"/>
            </a:solidFill>
          </a:ln>
        </p:spPr>
        <p:txBody>
          <a:bodyPr/>
          <a:lstStyle/>
          <a:p>
            <a:r>
              <a:rPr lang="en-US"/>
              <a:t>CV</a:t>
            </a:r>
          </a:p>
        </p:txBody>
      </p:sp>
      <p:pic>
        <p:nvPicPr>
          <p:cNvPr id="8" name="Picture 7">
            <a:extLst>
              <a:ext uri="{FF2B5EF4-FFF2-40B4-BE49-F238E27FC236}">
                <a16:creationId xmlns:a16="http://schemas.microsoft.com/office/drawing/2014/main" id="{13BA3C06-1F25-FF45-8BE0-538609D7BE7E}"/>
              </a:ext>
            </a:extLst>
          </p:cNvPr>
          <p:cNvPicPr>
            <a:picLocks noChangeAspect="1"/>
          </p:cNvPicPr>
          <p:nvPr userDrawn="1"/>
        </p:nvPicPr>
        <p:blipFill>
          <a:blip r:embed="rId2"/>
          <a:stretch>
            <a:fillRect/>
          </a:stretch>
        </p:blipFill>
        <p:spPr>
          <a:xfrm>
            <a:off x="0" y="1743059"/>
            <a:ext cx="4567502" cy="2514433"/>
          </a:xfrm>
          <a:prstGeom prst="rect">
            <a:avLst/>
          </a:prstGeom>
        </p:spPr>
      </p:pic>
      <p:sp>
        <p:nvSpPr>
          <p:cNvPr id="11" name="Picture Placeholder 9">
            <a:extLst>
              <a:ext uri="{FF2B5EF4-FFF2-40B4-BE49-F238E27FC236}">
                <a16:creationId xmlns:a16="http://schemas.microsoft.com/office/drawing/2014/main" id="{0AD12E61-10CA-A849-AF5B-E5D5A90E62BE}"/>
              </a:ext>
            </a:extLst>
          </p:cNvPr>
          <p:cNvSpPr>
            <a:spLocks noGrp="1"/>
          </p:cNvSpPr>
          <p:nvPr>
            <p:ph type="pic" sz="quarter" idx="13" hasCustomPrompt="1"/>
          </p:nvPr>
        </p:nvSpPr>
        <p:spPr>
          <a:xfrm>
            <a:off x="7086594" y="-99393"/>
            <a:ext cx="2531165" cy="4356883"/>
          </a:xfrm>
          <a:ln w="76200">
            <a:solidFill>
              <a:schemeClr val="bg1"/>
            </a:solidFill>
          </a:ln>
        </p:spPr>
        <p:txBody>
          <a:bodyPr/>
          <a:lstStyle/>
          <a:p>
            <a:r>
              <a:rPr lang="en-US"/>
              <a:t>CV</a:t>
            </a:r>
          </a:p>
        </p:txBody>
      </p:sp>
      <p:sp>
        <p:nvSpPr>
          <p:cNvPr id="12" name="Picture Placeholder 9">
            <a:extLst>
              <a:ext uri="{FF2B5EF4-FFF2-40B4-BE49-F238E27FC236}">
                <a16:creationId xmlns:a16="http://schemas.microsoft.com/office/drawing/2014/main" id="{D25DA2E5-564A-F74D-9F66-733425F8EA39}"/>
              </a:ext>
            </a:extLst>
          </p:cNvPr>
          <p:cNvSpPr>
            <a:spLocks noGrp="1"/>
          </p:cNvSpPr>
          <p:nvPr>
            <p:ph type="pic" sz="quarter" idx="14" hasCustomPrompt="1"/>
          </p:nvPr>
        </p:nvSpPr>
        <p:spPr>
          <a:xfrm>
            <a:off x="9640140" y="-99394"/>
            <a:ext cx="2654564" cy="4356884"/>
          </a:xfrm>
          <a:ln w="76200">
            <a:solidFill>
              <a:schemeClr val="bg1"/>
            </a:solidFill>
          </a:ln>
        </p:spPr>
        <p:txBody>
          <a:bodyPr/>
          <a:lstStyle/>
          <a:p>
            <a:r>
              <a:rPr lang="en-US"/>
              <a:t>CV</a:t>
            </a:r>
          </a:p>
        </p:txBody>
      </p:sp>
    </p:spTree>
    <p:extLst>
      <p:ext uri="{BB962C8B-B14F-4D97-AF65-F5344CB8AC3E}">
        <p14:creationId xmlns:p14="http://schemas.microsoft.com/office/powerpoint/2010/main" val="29299933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3F4516C-EB67-BC47-BECE-B637E3AE8B27}"/>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34B56772-21D4-2442-8592-BEBCD7F7BF02}"/>
              </a:ext>
            </a:extLst>
          </p:cNvPr>
          <p:cNvSpPr>
            <a:spLocks noGrp="1"/>
          </p:cNvSpPr>
          <p:nvPr>
            <p:ph type="sldNum" sz="quarter" idx="11"/>
          </p:nvPr>
        </p:nvSpPr>
        <p:spPr/>
        <p:txBody>
          <a:bodyPr/>
          <a:lstStyle/>
          <a:p>
            <a:fld id="{4607B975-E0AE-3C42-A54C-FAE04A6380CC}" type="slidenum">
              <a:rPr lang="en-US" smtClean="0"/>
              <a:t>‹#›</a:t>
            </a:fld>
            <a:endParaRPr lang="en-US"/>
          </a:p>
        </p:txBody>
      </p:sp>
      <p:sp>
        <p:nvSpPr>
          <p:cNvPr id="5" name="Rectangle 4">
            <a:extLst>
              <a:ext uri="{FF2B5EF4-FFF2-40B4-BE49-F238E27FC236}">
                <a16:creationId xmlns:a16="http://schemas.microsoft.com/office/drawing/2014/main" id="{0EDDA800-0D02-0540-9720-19EB15788B7C}"/>
              </a:ext>
            </a:extLst>
          </p:cNvPr>
          <p:cNvSpPr/>
          <p:nvPr userDrawn="1"/>
        </p:nvSpPr>
        <p:spPr>
          <a:xfrm>
            <a:off x="0" y="447"/>
            <a:ext cx="12192000" cy="4114264"/>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900"/>
          </a:p>
        </p:txBody>
      </p:sp>
      <p:sp>
        <p:nvSpPr>
          <p:cNvPr id="6" name="Title 1">
            <a:extLst>
              <a:ext uri="{FF2B5EF4-FFF2-40B4-BE49-F238E27FC236}">
                <a16:creationId xmlns:a16="http://schemas.microsoft.com/office/drawing/2014/main" id="{AE793E88-849C-9B47-A5CF-2D8E22F913CA}"/>
              </a:ext>
            </a:extLst>
          </p:cNvPr>
          <p:cNvSpPr txBox="1">
            <a:spLocks/>
          </p:cNvSpPr>
          <p:nvPr userDrawn="1"/>
        </p:nvSpPr>
        <p:spPr>
          <a:xfrm>
            <a:off x="686504" y="4257492"/>
            <a:ext cx="8564628" cy="1469834"/>
          </a:xfrm>
          <a:prstGeom prst="rect">
            <a:avLst/>
          </a:prstGeom>
        </p:spPr>
        <p:txBody>
          <a:bodyPr vert="horz" lIns="121910" tIns="60955" rIns="121910" bIns="60955" rtlCol="0" anchor="ctr">
            <a:norm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pPr algn="l"/>
            <a:r>
              <a:rPr lang="en-US" sz="7199" spc="500" baseline="0">
                <a:solidFill>
                  <a:schemeClr val="accent1"/>
                </a:solidFill>
                <a:latin typeface="Saira ExtraCondensed Light" pitchFamily="2" charset="77"/>
              </a:rPr>
              <a:t>SECTION TITLE</a:t>
            </a:r>
          </a:p>
        </p:txBody>
      </p:sp>
      <p:sp>
        <p:nvSpPr>
          <p:cNvPr id="7" name="Subtitle 2">
            <a:extLst>
              <a:ext uri="{FF2B5EF4-FFF2-40B4-BE49-F238E27FC236}">
                <a16:creationId xmlns:a16="http://schemas.microsoft.com/office/drawing/2014/main" id="{1FC0DD4C-1CE1-4140-8A4F-63CCAF53587E}"/>
              </a:ext>
            </a:extLst>
          </p:cNvPr>
          <p:cNvSpPr txBox="1">
            <a:spLocks/>
          </p:cNvSpPr>
          <p:nvPr userDrawn="1"/>
        </p:nvSpPr>
        <p:spPr>
          <a:xfrm>
            <a:off x="686504" y="5455418"/>
            <a:ext cx="8564628" cy="552832"/>
          </a:xfrm>
          <a:prstGeom prst="rect">
            <a:avLst/>
          </a:prstGeom>
        </p:spPr>
        <p:txBody>
          <a:bodyPr vert="horz" lIns="121910" tIns="60955" rIns="121910" bIns="60955" rtlCol="0">
            <a:normAutofit/>
          </a:bodyPr>
          <a:lstStyle>
            <a:lvl1pPr marL="0" indent="0" algn="l" defTabSz="1219261"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61" indent="0" algn="l" defTabSz="1219261"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522" indent="0" algn="l" defTabSz="1219261"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783"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7044"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5935" indent="-609630" algn="l" defTabSz="1219261" rtl="0" eaLnBrk="1" latinLnBrk="0" hangingPunct="1">
              <a:spcBef>
                <a:spcPct val="20000"/>
              </a:spcBef>
              <a:buFont typeface="Arial"/>
              <a:buChar char="•"/>
              <a:defRPr sz="5300" kern="1200">
                <a:solidFill>
                  <a:schemeClr val="tx1"/>
                </a:solidFill>
                <a:latin typeface="+mn-lt"/>
                <a:ea typeface="+mn-ea"/>
                <a:cs typeface="+mn-cs"/>
              </a:defRPr>
            </a:lvl6pPr>
            <a:lvl7pPr marL="7925196" indent="-609630" algn="l" defTabSz="1219261" rtl="0" eaLnBrk="1" latinLnBrk="0" hangingPunct="1">
              <a:spcBef>
                <a:spcPct val="20000"/>
              </a:spcBef>
              <a:buFont typeface="Arial"/>
              <a:buChar char="•"/>
              <a:defRPr sz="5300" kern="1200">
                <a:solidFill>
                  <a:schemeClr val="tx1"/>
                </a:solidFill>
                <a:latin typeface="+mn-lt"/>
                <a:ea typeface="+mn-ea"/>
                <a:cs typeface="+mn-cs"/>
              </a:defRPr>
            </a:lvl7pPr>
            <a:lvl8pPr marL="9144457" indent="-609630" algn="l" defTabSz="1219261" rtl="0" eaLnBrk="1" latinLnBrk="0" hangingPunct="1">
              <a:spcBef>
                <a:spcPct val="20000"/>
              </a:spcBef>
              <a:buFont typeface="Arial"/>
              <a:buChar char="•"/>
              <a:defRPr sz="5300" kern="1200">
                <a:solidFill>
                  <a:schemeClr val="tx1"/>
                </a:solidFill>
                <a:latin typeface="+mn-lt"/>
                <a:ea typeface="+mn-ea"/>
                <a:cs typeface="+mn-cs"/>
              </a:defRPr>
            </a:lvl8pPr>
            <a:lvl9pPr marL="10363718" indent="-609630" algn="l" defTabSz="1219261" rtl="0" eaLnBrk="1" latinLnBrk="0" hangingPunct="1">
              <a:spcBef>
                <a:spcPct val="20000"/>
              </a:spcBef>
              <a:buFont typeface="Arial"/>
              <a:buChar char="•"/>
              <a:defRPr sz="5300" kern="1200">
                <a:solidFill>
                  <a:schemeClr val="tx1"/>
                </a:solidFill>
                <a:latin typeface="+mn-lt"/>
                <a:ea typeface="+mn-ea"/>
                <a:cs typeface="+mn-cs"/>
              </a:defRPr>
            </a:lvl9pPr>
          </a:lstStyle>
          <a:p>
            <a:r>
              <a:rPr lang="en-US" sz="2150" b="1" spc="100" baseline="0">
                <a:solidFill>
                  <a:schemeClr val="tx1"/>
                </a:solidFill>
                <a:latin typeface="Saira ExtraCondensed" panose="00000508000000000000" pitchFamily="2" charset="0"/>
                <a:ea typeface="Zilla Slab" pitchFamily="2" charset="77"/>
                <a:cs typeface="Raleway ExtraLight"/>
              </a:rPr>
              <a:t>SUBTITLE</a:t>
            </a:r>
          </a:p>
        </p:txBody>
      </p:sp>
      <p:pic>
        <p:nvPicPr>
          <p:cNvPr id="8" name="Picture 7">
            <a:extLst>
              <a:ext uri="{FF2B5EF4-FFF2-40B4-BE49-F238E27FC236}">
                <a16:creationId xmlns:a16="http://schemas.microsoft.com/office/drawing/2014/main" id="{13BA3C06-1F25-FF45-8BE0-538609D7BE7E}"/>
              </a:ext>
            </a:extLst>
          </p:cNvPr>
          <p:cNvPicPr>
            <a:picLocks noChangeAspect="1"/>
          </p:cNvPicPr>
          <p:nvPr userDrawn="1"/>
        </p:nvPicPr>
        <p:blipFill>
          <a:blip r:embed="rId2"/>
          <a:stretch>
            <a:fillRect/>
          </a:stretch>
        </p:blipFill>
        <p:spPr>
          <a:xfrm>
            <a:off x="0" y="1743059"/>
            <a:ext cx="4567502" cy="2514433"/>
          </a:xfrm>
          <a:prstGeom prst="rect">
            <a:avLst/>
          </a:prstGeom>
        </p:spPr>
      </p:pic>
    </p:spTree>
    <p:extLst>
      <p:ext uri="{BB962C8B-B14F-4D97-AF65-F5344CB8AC3E}">
        <p14:creationId xmlns:p14="http://schemas.microsoft.com/office/powerpoint/2010/main" val="6733753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3BF8E-92A1-174D-9CA9-D6EB75F71921}"/>
              </a:ext>
            </a:extLst>
          </p:cNvPr>
          <p:cNvSpPr>
            <a:spLocks noGrp="1"/>
          </p:cNvSpPr>
          <p:nvPr>
            <p:ph type="ctrTitle" hasCustomPrompt="1"/>
          </p:nvPr>
        </p:nvSpPr>
        <p:spPr>
          <a:xfrm>
            <a:off x="1524000" y="1122363"/>
            <a:ext cx="9144000" cy="2387600"/>
          </a:xfrm>
        </p:spPr>
        <p:txBody>
          <a:bodyPr anchor="b">
            <a:normAutofit/>
          </a:bodyPr>
          <a:lstStyle>
            <a:lvl1pPr algn="ctr">
              <a:defRPr sz="5400" baseline="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598116A-7B44-8140-AA23-38A3BFE3811C}"/>
              </a:ext>
            </a:extLst>
          </p:cNvPr>
          <p:cNvSpPr>
            <a:spLocks noGrp="1"/>
          </p:cNvSpPr>
          <p:nvPr>
            <p:ph type="subTitle" idx="1" hasCustomPrompt="1"/>
          </p:nvPr>
        </p:nvSpPr>
        <p:spPr>
          <a:xfrm>
            <a:off x="1524000" y="3602038"/>
            <a:ext cx="9144000" cy="1655762"/>
          </a:xfrm>
        </p:spPr>
        <p:txBody>
          <a:bodyPr/>
          <a:lstStyle>
            <a:lvl1pPr marL="0" indent="0" algn="ctr">
              <a:buNone/>
              <a:defRPr sz="2400" b="1" spc="100" baseline="0">
                <a:solidFill>
                  <a:schemeClr val="bg1"/>
                </a:solidFill>
                <a:latin typeface="Saira ExtraCondensed" panose="00000508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2F6E874-CCF3-7F4E-B647-E74789BB9ACB}"/>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10/24/2023</a:t>
            </a:fld>
            <a:endParaRPr lang="en-US"/>
          </a:p>
        </p:txBody>
      </p:sp>
      <p:sp>
        <p:nvSpPr>
          <p:cNvPr id="5" name="Footer Placeholder 4">
            <a:extLst>
              <a:ext uri="{FF2B5EF4-FFF2-40B4-BE49-F238E27FC236}">
                <a16:creationId xmlns:a16="http://schemas.microsoft.com/office/drawing/2014/main" id="{A59506F7-927E-0C4D-8ACD-C1BF175833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4B8BD6-8961-BD49-96E6-84240CB5CA37}"/>
              </a:ext>
            </a:extLst>
          </p:cNvPr>
          <p:cNvSpPr>
            <a:spLocks noGrp="1"/>
          </p:cNvSpPr>
          <p:nvPr>
            <p:ph type="sldNum" sz="quarter" idx="12"/>
          </p:nvPr>
        </p:nvSpPr>
        <p:spPr/>
        <p:txBody>
          <a:bodyPr/>
          <a:lstStyle/>
          <a:p>
            <a:fld id="{4607B975-E0AE-3C42-A54C-FAE04A6380CC}" type="slidenum">
              <a:rPr lang="en-US" smtClean="0"/>
              <a:t>‹#›</a:t>
            </a:fld>
            <a:endParaRPr lang="en-US"/>
          </a:p>
        </p:txBody>
      </p:sp>
      <p:pic>
        <p:nvPicPr>
          <p:cNvPr id="10" name="Picture 9">
            <a:extLst>
              <a:ext uri="{FF2B5EF4-FFF2-40B4-BE49-F238E27FC236}">
                <a16:creationId xmlns:a16="http://schemas.microsoft.com/office/drawing/2014/main" id="{673E53C7-0FF2-084C-A5C5-66F86596A003}"/>
              </a:ext>
            </a:extLst>
          </p:cNvPr>
          <p:cNvPicPr>
            <a:picLocks noChangeAspect="1"/>
          </p:cNvPicPr>
          <p:nvPr userDrawn="1"/>
        </p:nvPicPr>
        <p:blipFill>
          <a:blip r:embed="rId2"/>
          <a:stretch>
            <a:fillRect/>
          </a:stretch>
        </p:blipFill>
        <p:spPr>
          <a:xfrm>
            <a:off x="3812249" y="136525"/>
            <a:ext cx="4567502" cy="2514433"/>
          </a:xfrm>
          <a:prstGeom prst="rect">
            <a:avLst/>
          </a:prstGeom>
        </p:spPr>
      </p:pic>
    </p:spTree>
    <p:extLst>
      <p:ext uri="{BB962C8B-B14F-4D97-AF65-F5344CB8AC3E}">
        <p14:creationId xmlns:p14="http://schemas.microsoft.com/office/powerpoint/2010/main" val="37887736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2_Title Slid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3BF8E-92A1-174D-9CA9-D6EB75F71921}"/>
              </a:ext>
            </a:extLst>
          </p:cNvPr>
          <p:cNvSpPr>
            <a:spLocks noGrp="1"/>
          </p:cNvSpPr>
          <p:nvPr>
            <p:ph type="ctrTitle" hasCustomPrompt="1"/>
          </p:nvPr>
        </p:nvSpPr>
        <p:spPr>
          <a:xfrm>
            <a:off x="1524000" y="1122363"/>
            <a:ext cx="9144000" cy="2387600"/>
          </a:xfrm>
        </p:spPr>
        <p:txBody>
          <a:bodyPr anchor="b">
            <a:normAutofit/>
          </a:bodyPr>
          <a:lstStyle>
            <a:lvl1pPr algn="ctr">
              <a:defRPr sz="5400" baseline="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598116A-7B44-8140-AA23-38A3BFE3811C}"/>
              </a:ext>
            </a:extLst>
          </p:cNvPr>
          <p:cNvSpPr>
            <a:spLocks noGrp="1"/>
          </p:cNvSpPr>
          <p:nvPr>
            <p:ph type="subTitle" idx="1" hasCustomPrompt="1"/>
          </p:nvPr>
        </p:nvSpPr>
        <p:spPr>
          <a:xfrm>
            <a:off x="1524000" y="3602038"/>
            <a:ext cx="9144000" cy="1655762"/>
          </a:xfrm>
        </p:spPr>
        <p:txBody>
          <a:bodyPr/>
          <a:lstStyle>
            <a:lvl1pPr marL="0" indent="0" algn="ctr">
              <a:buNone/>
              <a:defRPr sz="2400" b="1" spc="100" baseline="0">
                <a:solidFill>
                  <a:schemeClr val="bg1"/>
                </a:solidFill>
                <a:latin typeface="Saira ExtraCondensed" panose="00000508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2F6E874-CCF3-7F4E-B647-E74789BB9ACB}"/>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10/24/2023</a:t>
            </a:fld>
            <a:endParaRPr lang="en-US"/>
          </a:p>
        </p:txBody>
      </p:sp>
      <p:sp>
        <p:nvSpPr>
          <p:cNvPr id="5" name="Footer Placeholder 4">
            <a:extLst>
              <a:ext uri="{FF2B5EF4-FFF2-40B4-BE49-F238E27FC236}">
                <a16:creationId xmlns:a16="http://schemas.microsoft.com/office/drawing/2014/main" id="{A59506F7-927E-0C4D-8ACD-C1BF175833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4B8BD6-8961-BD49-96E6-84240CB5CA37}"/>
              </a:ext>
            </a:extLst>
          </p:cNvPr>
          <p:cNvSpPr>
            <a:spLocks noGrp="1"/>
          </p:cNvSpPr>
          <p:nvPr>
            <p:ph type="sldNum" sz="quarter" idx="12"/>
          </p:nvPr>
        </p:nvSpPr>
        <p:spPr/>
        <p:txBody>
          <a:bodyPr/>
          <a:lstStyle/>
          <a:p>
            <a:fld id="{4607B975-E0AE-3C42-A54C-FAE04A6380CC}" type="slidenum">
              <a:rPr lang="en-US" smtClean="0"/>
              <a:t>‹#›</a:t>
            </a:fld>
            <a:endParaRPr lang="en-US"/>
          </a:p>
        </p:txBody>
      </p:sp>
      <p:pic>
        <p:nvPicPr>
          <p:cNvPr id="7" name="Picture 6">
            <a:extLst>
              <a:ext uri="{FF2B5EF4-FFF2-40B4-BE49-F238E27FC236}">
                <a16:creationId xmlns:a16="http://schemas.microsoft.com/office/drawing/2014/main" id="{7BAD774F-CE5F-7446-9857-EF6ABF4CF992}"/>
              </a:ext>
            </a:extLst>
          </p:cNvPr>
          <p:cNvPicPr>
            <a:picLocks noChangeAspect="1"/>
          </p:cNvPicPr>
          <p:nvPr userDrawn="1"/>
        </p:nvPicPr>
        <p:blipFill>
          <a:blip r:embed="rId2"/>
          <a:stretch>
            <a:fillRect/>
          </a:stretch>
        </p:blipFill>
        <p:spPr>
          <a:xfrm>
            <a:off x="4038600" y="136525"/>
            <a:ext cx="4567502" cy="2514433"/>
          </a:xfrm>
          <a:prstGeom prst="rect">
            <a:avLst/>
          </a:prstGeom>
        </p:spPr>
      </p:pic>
    </p:spTree>
    <p:extLst>
      <p:ext uri="{BB962C8B-B14F-4D97-AF65-F5344CB8AC3E}">
        <p14:creationId xmlns:p14="http://schemas.microsoft.com/office/powerpoint/2010/main" val="42944718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3_Title Slide">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3BF8E-92A1-174D-9CA9-D6EB75F71921}"/>
              </a:ext>
            </a:extLst>
          </p:cNvPr>
          <p:cNvSpPr>
            <a:spLocks noGrp="1"/>
          </p:cNvSpPr>
          <p:nvPr>
            <p:ph type="ctrTitle" hasCustomPrompt="1"/>
          </p:nvPr>
        </p:nvSpPr>
        <p:spPr>
          <a:xfrm>
            <a:off x="1524000" y="1122363"/>
            <a:ext cx="9144000" cy="2387600"/>
          </a:xfrm>
        </p:spPr>
        <p:txBody>
          <a:bodyPr anchor="b">
            <a:normAutofit/>
          </a:bodyPr>
          <a:lstStyle>
            <a:lvl1pPr algn="ctr">
              <a:defRPr sz="5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598116A-7B44-8140-AA23-38A3BFE3811C}"/>
              </a:ext>
            </a:extLst>
          </p:cNvPr>
          <p:cNvSpPr>
            <a:spLocks noGrp="1"/>
          </p:cNvSpPr>
          <p:nvPr>
            <p:ph type="subTitle" idx="1" hasCustomPrompt="1"/>
          </p:nvPr>
        </p:nvSpPr>
        <p:spPr>
          <a:xfrm>
            <a:off x="1524000" y="3602038"/>
            <a:ext cx="9144000" cy="1655762"/>
          </a:xfrm>
        </p:spPr>
        <p:txBody>
          <a:bodyPr/>
          <a:lstStyle>
            <a:lvl1pPr marL="0" indent="0" algn="ctr">
              <a:buNone/>
              <a:defRPr sz="2400" b="1" spc="100" baseline="0">
                <a:solidFill>
                  <a:schemeClr val="bg1"/>
                </a:solidFill>
                <a:latin typeface="Saira ExtraCondensed" panose="00000508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2F6E874-CCF3-7F4E-B647-E74789BB9ACB}"/>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10/24/2023</a:t>
            </a:fld>
            <a:endParaRPr lang="en-US"/>
          </a:p>
        </p:txBody>
      </p:sp>
      <p:sp>
        <p:nvSpPr>
          <p:cNvPr id="5" name="Footer Placeholder 4">
            <a:extLst>
              <a:ext uri="{FF2B5EF4-FFF2-40B4-BE49-F238E27FC236}">
                <a16:creationId xmlns:a16="http://schemas.microsoft.com/office/drawing/2014/main" id="{A59506F7-927E-0C4D-8ACD-C1BF175833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4B8BD6-8961-BD49-96E6-84240CB5CA37}"/>
              </a:ext>
            </a:extLst>
          </p:cNvPr>
          <p:cNvSpPr>
            <a:spLocks noGrp="1"/>
          </p:cNvSpPr>
          <p:nvPr>
            <p:ph type="sldNum" sz="quarter" idx="12"/>
          </p:nvPr>
        </p:nvSpPr>
        <p:spPr/>
        <p:txBody>
          <a:bodyPr/>
          <a:lstStyle/>
          <a:p>
            <a:fld id="{4607B975-E0AE-3C42-A54C-FAE04A6380CC}" type="slidenum">
              <a:rPr lang="en-US" smtClean="0"/>
              <a:t>‹#›</a:t>
            </a:fld>
            <a:endParaRPr lang="en-US"/>
          </a:p>
        </p:txBody>
      </p:sp>
      <p:pic>
        <p:nvPicPr>
          <p:cNvPr id="7" name="Picture 6">
            <a:extLst>
              <a:ext uri="{FF2B5EF4-FFF2-40B4-BE49-F238E27FC236}">
                <a16:creationId xmlns:a16="http://schemas.microsoft.com/office/drawing/2014/main" id="{2A73F45D-FD1F-1A45-896B-D0CB751C5C83}"/>
              </a:ext>
            </a:extLst>
          </p:cNvPr>
          <p:cNvPicPr>
            <a:picLocks noChangeAspect="1"/>
          </p:cNvPicPr>
          <p:nvPr userDrawn="1"/>
        </p:nvPicPr>
        <p:blipFill>
          <a:blip r:embed="rId2"/>
          <a:stretch>
            <a:fillRect/>
          </a:stretch>
        </p:blipFill>
        <p:spPr>
          <a:xfrm>
            <a:off x="4038600" y="136525"/>
            <a:ext cx="4567502" cy="2514433"/>
          </a:xfrm>
          <a:prstGeom prst="rect">
            <a:avLst/>
          </a:prstGeom>
        </p:spPr>
      </p:pic>
    </p:spTree>
    <p:extLst>
      <p:ext uri="{BB962C8B-B14F-4D97-AF65-F5344CB8AC3E}">
        <p14:creationId xmlns:p14="http://schemas.microsoft.com/office/powerpoint/2010/main" val="24456669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699A8-656A-2842-90CC-7A6221371A59}"/>
              </a:ext>
            </a:extLst>
          </p:cNvPr>
          <p:cNvSpPr>
            <a:spLocks noGrp="1"/>
          </p:cNvSpPr>
          <p:nvPr>
            <p:ph type="title" hasCustomPrompt="1"/>
          </p:nvPr>
        </p:nvSpPr>
        <p:spPr>
          <a:xfrm>
            <a:off x="838200" y="797266"/>
            <a:ext cx="10515600" cy="631909"/>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69B88D77-BB16-6541-8155-563E8A74DBBC}"/>
              </a:ext>
            </a:extLst>
          </p:cNvPr>
          <p:cNvSpPr>
            <a:spLocks noGrp="1"/>
          </p:cNvSpPr>
          <p:nvPr>
            <p:ph idx="1"/>
          </p:nvPr>
        </p:nvSpPr>
        <p:spPr>
          <a:xfrm>
            <a:off x="5252224" y="1494263"/>
            <a:ext cx="6101576" cy="4682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1887A2-5757-7A4B-91DB-4C66D8EE4785}"/>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10/24/2023</a:t>
            </a:fld>
            <a:endParaRPr lang="en-US"/>
          </a:p>
        </p:txBody>
      </p:sp>
      <p:sp>
        <p:nvSpPr>
          <p:cNvPr id="5" name="Footer Placeholder 4">
            <a:extLst>
              <a:ext uri="{FF2B5EF4-FFF2-40B4-BE49-F238E27FC236}">
                <a16:creationId xmlns:a16="http://schemas.microsoft.com/office/drawing/2014/main" id="{6B34C3DB-C17C-EA45-80BF-394CC3CDEA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C7A5FC-590D-5944-8462-FD284CF40499}"/>
              </a:ext>
            </a:extLst>
          </p:cNvPr>
          <p:cNvSpPr>
            <a:spLocks noGrp="1"/>
          </p:cNvSpPr>
          <p:nvPr>
            <p:ph type="sldNum" sz="quarter" idx="12"/>
          </p:nvPr>
        </p:nvSpPr>
        <p:spPr/>
        <p:txBody>
          <a:bodyPr/>
          <a:lstStyle/>
          <a:p>
            <a:fld id="{4607B975-E0AE-3C42-A54C-FAE04A6380CC}" type="slidenum">
              <a:rPr lang="en-US" smtClean="0"/>
              <a:t>‹#›</a:t>
            </a:fld>
            <a:endParaRPr lang="en-US"/>
          </a:p>
        </p:txBody>
      </p:sp>
      <p:cxnSp>
        <p:nvCxnSpPr>
          <p:cNvPr id="7" name="Straight Connector 6">
            <a:extLst>
              <a:ext uri="{FF2B5EF4-FFF2-40B4-BE49-F238E27FC236}">
                <a16:creationId xmlns:a16="http://schemas.microsoft.com/office/drawing/2014/main" id="{CFD22730-49DD-C141-AAF2-DB46472EA65B}"/>
              </a:ext>
            </a:extLst>
          </p:cNvPr>
          <p:cNvCxnSpPr>
            <a:cxnSpLocks/>
          </p:cNvCxnSpPr>
          <p:nvPr userDrawn="1"/>
        </p:nvCxnSpPr>
        <p:spPr>
          <a:xfrm>
            <a:off x="838200" y="718373"/>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1D7F77F-4DE2-1642-A09E-4CF3250FBD42}"/>
              </a:ext>
            </a:extLst>
          </p:cNvPr>
          <p:cNvPicPr>
            <a:picLocks noChangeAspect="1"/>
          </p:cNvPicPr>
          <p:nvPr userDrawn="1"/>
        </p:nvPicPr>
        <p:blipFill>
          <a:blip r:embed="rId2"/>
          <a:stretch>
            <a:fillRect/>
          </a:stretch>
        </p:blipFill>
        <p:spPr>
          <a:xfrm>
            <a:off x="9982200" y="136525"/>
            <a:ext cx="1425498" cy="780123"/>
          </a:xfrm>
          <a:prstGeom prst="rect">
            <a:avLst/>
          </a:prstGeom>
        </p:spPr>
      </p:pic>
      <p:sp>
        <p:nvSpPr>
          <p:cNvPr id="13" name="Picture Placeholder 12">
            <a:extLst>
              <a:ext uri="{FF2B5EF4-FFF2-40B4-BE49-F238E27FC236}">
                <a16:creationId xmlns:a16="http://schemas.microsoft.com/office/drawing/2014/main" id="{7D28659C-B649-6A4F-8B4B-4FFB4BDC2373}"/>
              </a:ext>
            </a:extLst>
          </p:cNvPr>
          <p:cNvSpPr>
            <a:spLocks noGrp="1"/>
          </p:cNvSpPr>
          <p:nvPr>
            <p:ph type="pic" sz="quarter" idx="13"/>
          </p:nvPr>
        </p:nvSpPr>
        <p:spPr>
          <a:xfrm>
            <a:off x="838200" y="1608562"/>
            <a:ext cx="4247146" cy="4531065"/>
          </a:xfrm>
          <a:prstGeom prst="round2DiagRect">
            <a:avLst/>
          </a:prstGeom>
          <a:ln>
            <a:solidFill>
              <a:schemeClr val="bg1">
                <a:lumMod val="85000"/>
              </a:schemeClr>
            </a:solidFill>
          </a:ln>
        </p:spPr>
        <p:txBody>
          <a:bodyPr/>
          <a:lstStyle/>
          <a:p>
            <a:r>
              <a:rPr lang="en-US"/>
              <a:t>Click icon to add picture</a:t>
            </a:r>
          </a:p>
        </p:txBody>
      </p:sp>
    </p:spTree>
    <p:extLst>
      <p:ext uri="{BB962C8B-B14F-4D97-AF65-F5344CB8AC3E}">
        <p14:creationId xmlns:p14="http://schemas.microsoft.com/office/powerpoint/2010/main" val="39476405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699A8-656A-2842-90CC-7A6221371A59}"/>
              </a:ext>
            </a:extLst>
          </p:cNvPr>
          <p:cNvSpPr>
            <a:spLocks noGrp="1"/>
          </p:cNvSpPr>
          <p:nvPr>
            <p:ph type="title" hasCustomPrompt="1"/>
          </p:nvPr>
        </p:nvSpPr>
        <p:spPr>
          <a:xfrm>
            <a:off x="838200" y="797266"/>
            <a:ext cx="10515600" cy="631909"/>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69B88D77-BB16-6541-8155-563E8A74DBBC}"/>
              </a:ext>
            </a:extLst>
          </p:cNvPr>
          <p:cNvSpPr>
            <a:spLocks noGrp="1"/>
          </p:cNvSpPr>
          <p:nvPr>
            <p:ph idx="1"/>
          </p:nvPr>
        </p:nvSpPr>
        <p:spPr>
          <a:xfrm>
            <a:off x="5252224" y="1494263"/>
            <a:ext cx="6101576" cy="4682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1887A2-5757-7A4B-91DB-4C66D8EE4785}"/>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10/24/2023</a:t>
            </a:fld>
            <a:endParaRPr lang="en-US"/>
          </a:p>
        </p:txBody>
      </p:sp>
      <p:sp>
        <p:nvSpPr>
          <p:cNvPr id="5" name="Footer Placeholder 4">
            <a:extLst>
              <a:ext uri="{FF2B5EF4-FFF2-40B4-BE49-F238E27FC236}">
                <a16:creationId xmlns:a16="http://schemas.microsoft.com/office/drawing/2014/main" id="{6B34C3DB-C17C-EA45-80BF-394CC3CDEA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C7A5FC-590D-5944-8462-FD284CF40499}"/>
              </a:ext>
            </a:extLst>
          </p:cNvPr>
          <p:cNvSpPr>
            <a:spLocks noGrp="1"/>
          </p:cNvSpPr>
          <p:nvPr>
            <p:ph type="sldNum" sz="quarter" idx="12"/>
          </p:nvPr>
        </p:nvSpPr>
        <p:spPr/>
        <p:txBody>
          <a:bodyPr/>
          <a:lstStyle/>
          <a:p>
            <a:fld id="{4607B975-E0AE-3C42-A54C-FAE04A6380CC}" type="slidenum">
              <a:rPr lang="en-US" smtClean="0"/>
              <a:t>‹#›</a:t>
            </a:fld>
            <a:endParaRPr lang="en-US"/>
          </a:p>
        </p:txBody>
      </p:sp>
      <p:sp>
        <p:nvSpPr>
          <p:cNvPr id="13" name="Picture Placeholder 12">
            <a:extLst>
              <a:ext uri="{FF2B5EF4-FFF2-40B4-BE49-F238E27FC236}">
                <a16:creationId xmlns:a16="http://schemas.microsoft.com/office/drawing/2014/main" id="{7D28659C-B649-6A4F-8B4B-4FFB4BDC2373}"/>
              </a:ext>
            </a:extLst>
          </p:cNvPr>
          <p:cNvSpPr>
            <a:spLocks noGrp="1"/>
          </p:cNvSpPr>
          <p:nvPr>
            <p:ph type="pic" sz="quarter" idx="13"/>
          </p:nvPr>
        </p:nvSpPr>
        <p:spPr>
          <a:xfrm>
            <a:off x="659780" y="1720311"/>
            <a:ext cx="4295775" cy="4230603"/>
          </a:xfrm>
          <a:prstGeom prst="ellipse">
            <a:avLst/>
          </a:prstGeom>
          <a:ln>
            <a:solidFill>
              <a:schemeClr val="bg1">
                <a:lumMod val="85000"/>
              </a:schemeClr>
            </a:solidFill>
          </a:ln>
        </p:spPr>
        <p:txBody>
          <a:bodyPr/>
          <a:lstStyle/>
          <a:p>
            <a:r>
              <a:rPr lang="en-US"/>
              <a:t>Click icon to add picture</a:t>
            </a:r>
          </a:p>
        </p:txBody>
      </p:sp>
      <p:cxnSp>
        <p:nvCxnSpPr>
          <p:cNvPr id="12" name="Straight Connector 11">
            <a:extLst>
              <a:ext uri="{FF2B5EF4-FFF2-40B4-BE49-F238E27FC236}">
                <a16:creationId xmlns:a16="http://schemas.microsoft.com/office/drawing/2014/main" id="{6AE30B31-0362-E646-8DFF-961BFF70FD4B}"/>
              </a:ext>
            </a:extLst>
          </p:cNvPr>
          <p:cNvCxnSpPr>
            <a:cxnSpLocks/>
          </p:cNvCxnSpPr>
          <p:nvPr userDrawn="1"/>
        </p:nvCxnSpPr>
        <p:spPr>
          <a:xfrm>
            <a:off x="838200" y="718373"/>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07391C05-C3B4-254A-BA08-F381E8320C65}"/>
              </a:ext>
            </a:extLst>
          </p:cNvPr>
          <p:cNvPicPr>
            <a:picLocks noChangeAspect="1"/>
          </p:cNvPicPr>
          <p:nvPr userDrawn="1"/>
        </p:nvPicPr>
        <p:blipFill>
          <a:blip r:embed="rId2"/>
          <a:stretch>
            <a:fillRect/>
          </a:stretch>
        </p:blipFill>
        <p:spPr>
          <a:xfrm>
            <a:off x="9982200" y="136525"/>
            <a:ext cx="1425498" cy="780123"/>
          </a:xfrm>
          <a:prstGeom prst="rect">
            <a:avLst/>
          </a:prstGeom>
        </p:spPr>
      </p:pic>
    </p:spTree>
    <p:extLst>
      <p:ext uri="{BB962C8B-B14F-4D97-AF65-F5344CB8AC3E}">
        <p14:creationId xmlns:p14="http://schemas.microsoft.com/office/powerpoint/2010/main" val="4079247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EA16C-56E6-478F-AB9F-097EE88F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4A93FE-A320-488F-8FE9-A5EB4CE0B29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BA79B4-6960-48F8-ACCE-EA08A322F394}"/>
              </a:ext>
            </a:extLst>
          </p:cNvPr>
          <p:cNvSpPr>
            <a:spLocks noGrp="1"/>
          </p:cNvSpPr>
          <p:nvPr>
            <p:ph type="dt" sz="half" idx="10"/>
          </p:nvPr>
        </p:nvSpPr>
        <p:spPr/>
        <p:txBody>
          <a:bodyPr/>
          <a:lstStyle/>
          <a:p>
            <a:fld id="{2E82F73D-2382-4D3E-926B-4BC1D670EE55}" type="datetimeFigureOut">
              <a:rPr lang="en-US" smtClean="0"/>
              <a:t>10/24/2023</a:t>
            </a:fld>
            <a:endParaRPr lang="en-US"/>
          </a:p>
        </p:txBody>
      </p:sp>
      <p:sp>
        <p:nvSpPr>
          <p:cNvPr id="5" name="Footer Placeholder 4">
            <a:extLst>
              <a:ext uri="{FF2B5EF4-FFF2-40B4-BE49-F238E27FC236}">
                <a16:creationId xmlns:a16="http://schemas.microsoft.com/office/drawing/2014/main" id="{E041D329-EDEE-434F-B835-D73CCB59F5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021316-62CD-4065-B557-5A26629C8E2A}"/>
              </a:ext>
            </a:extLst>
          </p:cNvPr>
          <p:cNvSpPr>
            <a:spLocks noGrp="1"/>
          </p:cNvSpPr>
          <p:nvPr>
            <p:ph type="sldNum" sz="quarter" idx="12"/>
          </p:nvPr>
        </p:nvSpPr>
        <p:spPr/>
        <p:txBody>
          <a:bodyPr/>
          <a:lstStyle/>
          <a:p>
            <a:fld id="{A3C32BE5-F3FA-4D50-8AA0-41EC95F25435}" type="slidenum">
              <a:rPr lang="en-US" smtClean="0"/>
              <a:t>‹#›</a:t>
            </a:fld>
            <a:endParaRPr lang="en-US"/>
          </a:p>
        </p:txBody>
      </p:sp>
    </p:spTree>
    <p:extLst>
      <p:ext uri="{BB962C8B-B14F-4D97-AF65-F5344CB8AC3E}">
        <p14:creationId xmlns:p14="http://schemas.microsoft.com/office/powerpoint/2010/main" val="23471056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699A8-656A-2842-90CC-7A6221371A59}"/>
              </a:ext>
            </a:extLst>
          </p:cNvPr>
          <p:cNvSpPr>
            <a:spLocks noGrp="1"/>
          </p:cNvSpPr>
          <p:nvPr>
            <p:ph type="title" hasCustomPrompt="1"/>
          </p:nvPr>
        </p:nvSpPr>
        <p:spPr>
          <a:xfrm>
            <a:off x="838200" y="797266"/>
            <a:ext cx="10515600" cy="631909"/>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69B88D77-BB16-6541-8155-563E8A74DBBC}"/>
              </a:ext>
            </a:extLst>
          </p:cNvPr>
          <p:cNvSpPr>
            <a:spLocks noGrp="1"/>
          </p:cNvSpPr>
          <p:nvPr>
            <p:ph idx="1"/>
          </p:nvPr>
        </p:nvSpPr>
        <p:spPr>
          <a:xfrm>
            <a:off x="5252224" y="1494263"/>
            <a:ext cx="6101576" cy="4682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1887A2-5757-7A4B-91DB-4C66D8EE4785}"/>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10/24/2023</a:t>
            </a:fld>
            <a:endParaRPr lang="en-US"/>
          </a:p>
        </p:txBody>
      </p:sp>
      <p:sp>
        <p:nvSpPr>
          <p:cNvPr id="5" name="Footer Placeholder 4">
            <a:extLst>
              <a:ext uri="{FF2B5EF4-FFF2-40B4-BE49-F238E27FC236}">
                <a16:creationId xmlns:a16="http://schemas.microsoft.com/office/drawing/2014/main" id="{6B34C3DB-C17C-EA45-80BF-394CC3CDEA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C7A5FC-590D-5944-8462-FD284CF40499}"/>
              </a:ext>
            </a:extLst>
          </p:cNvPr>
          <p:cNvSpPr>
            <a:spLocks noGrp="1"/>
          </p:cNvSpPr>
          <p:nvPr>
            <p:ph type="sldNum" sz="quarter" idx="12"/>
          </p:nvPr>
        </p:nvSpPr>
        <p:spPr/>
        <p:txBody>
          <a:bodyPr/>
          <a:lstStyle/>
          <a:p>
            <a:fld id="{4607B975-E0AE-3C42-A54C-FAE04A6380CC}" type="slidenum">
              <a:rPr lang="en-US" smtClean="0"/>
              <a:t>‹#›</a:t>
            </a:fld>
            <a:endParaRPr lang="en-US"/>
          </a:p>
        </p:txBody>
      </p:sp>
      <p:sp>
        <p:nvSpPr>
          <p:cNvPr id="13" name="Picture Placeholder 12">
            <a:extLst>
              <a:ext uri="{FF2B5EF4-FFF2-40B4-BE49-F238E27FC236}">
                <a16:creationId xmlns:a16="http://schemas.microsoft.com/office/drawing/2014/main" id="{7D28659C-B649-6A4F-8B4B-4FFB4BDC2373}"/>
              </a:ext>
            </a:extLst>
          </p:cNvPr>
          <p:cNvSpPr>
            <a:spLocks noGrp="1"/>
          </p:cNvSpPr>
          <p:nvPr>
            <p:ph type="pic" sz="quarter" idx="13"/>
          </p:nvPr>
        </p:nvSpPr>
        <p:spPr>
          <a:xfrm>
            <a:off x="659780" y="1608563"/>
            <a:ext cx="4295775" cy="4342352"/>
          </a:xfrm>
          <a:prstGeom prst="diamond">
            <a:avLst/>
          </a:prstGeom>
          <a:ln>
            <a:solidFill>
              <a:schemeClr val="bg1">
                <a:lumMod val="85000"/>
              </a:schemeClr>
            </a:solidFill>
          </a:ln>
        </p:spPr>
        <p:txBody>
          <a:bodyPr/>
          <a:lstStyle/>
          <a:p>
            <a:r>
              <a:rPr lang="en-US"/>
              <a:t>Click icon to add picture</a:t>
            </a:r>
          </a:p>
        </p:txBody>
      </p:sp>
      <p:cxnSp>
        <p:nvCxnSpPr>
          <p:cNvPr id="10" name="Straight Connector 9">
            <a:extLst>
              <a:ext uri="{FF2B5EF4-FFF2-40B4-BE49-F238E27FC236}">
                <a16:creationId xmlns:a16="http://schemas.microsoft.com/office/drawing/2014/main" id="{140AFB9E-57DE-DA4A-84D6-BFF8D3AC156F}"/>
              </a:ext>
            </a:extLst>
          </p:cNvPr>
          <p:cNvCxnSpPr>
            <a:cxnSpLocks/>
          </p:cNvCxnSpPr>
          <p:nvPr userDrawn="1"/>
        </p:nvCxnSpPr>
        <p:spPr>
          <a:xfrm>
            <a:off x="838200" y="718373"/>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2F90AF1F-729F-A546-998E-E79AECDFB7A1}"/>
              </a:ext>
            </a:extLst>
          </p:cNvPr>
          <p:cNvPicPr>
            <a:picLocks noChangeAspect="1"/>
          </p:cNvPicPr>
          <p:nvPr userDrawn="1"/>
        </p:nvPicPr>
        <p:blipFill>
          <a:blip r:embed="rId2"/>
          <a:stretch>
            <a:fillRect/>
          </a:stretch>
        </p:blipFill>
        <p:spPr>
          <a:xfrm>
            <a:off x="9982200" y="136525"/>
            <a:ext cx="1425498" cy="780123"/>
          </a:xfrm>
          <a:prstGeom prst="rect">
            <a:avLst/>
          </a:prstGeom>
        </p:spPr>
      </p:pic>
    </p:spTree>
    <p:extLst>
      <p:ext uri="{BB962C8B-B14F-4D97-AF65-F5344CB8AC3E}">
        <p14:creationId xmlns:p14="http://schemas.microsoft.com/office/powerpoint/2010/main" val="15559988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DFC42-7AB7-7142-8C9A-CD77E6471ECA}"/>
              </a:ext>
            </a:extLst>
          </p:cNvPr>
          <p:cNvSpPr>
            <a:spLocks noGrp="1"/>
          </p:cNvSpPr>
          <p:nvPr>
            <p:ph type="title" hasCustomPrompt="1"/>
          </p:nvPr>
        </p:nvSpPr>
        <p:spPr>
          <a:xfrm>
            <a:off x="831850" y="1709738"/>
            <a:ext cx="10515600" cy="2852737"/>
          </a:xfrm>
        </p:spPr>
        <p:txBody>
          <a:bodyPr anchor="b"/>
          <a:lstStyle>
            <a:lvl1pPr>
              <a:defRPr sz="6000" baseline="0"/>
            </a:lvl1pPr>
          </a:lstStyle>
          <a:p>
            <a:r>
              <a:rPr lang="en-US"/>
              <a:t>CLICK TO EDIT MASTER TITLE STYLE</a:t>
            </a:r>
          </a:p>
        </p:txBody>
      </p:sp>
      <p:sp>
        <p:nvSpPr>
          <p:cNvPr id="3" name="Text Placeholder 2">
            <a:extLst>
              <a:ext uri="{FF2B5EF4-FFF2-40B4-BE49-F238E27FC236}">
                <a16:creationId xmlns:a16="http://schemas.microsoft.com/office/drawing/2014/main" id="{72636F90-102A-CA4F-BBF9-35509F4A9A67}"/>
              </a:ext>
            </a:extLst>
          </p:cNvPr>
          <p:cNvSpPr>
            <a:spLocks noGrp="1"/>
          </p:cNvSpPr>
          <p:nvPr>
            <p:ph type="body" idx="1" hasCustomPrompt="1"/>
          </p:nvPr>
        </p:nvSpPr>
        <p:spPr>
          <a:xfrm>
            <a:off x="831850" y="4589463"/>
            <a:ext cx="10515600" cy="1500187"/>
          </a:xfrm>
        </p:spPr>
        <p:txBody>
          <a:bodyPr/>
          <a:lstStyle>
            <a:lvl1pPr marL="0" indent="0">
              <a:buNone/>
              <a:defRPr sz="2400" b="1" spc="100" baseline="0">
                <a:solidFill>
                  <a:schemeClr val="tx1">
                    <a:tint val="75000"/>
                  </a:schemeClr>
                </a:solidFill>
                <a:latin typeface="Saira ExtraCondensed" panose="00000508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F544301-F299-6A46-948B-AACC44EF7835}"/>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10/24/2023</a:t>
            </a:fld>
            <a:endParaRPr lang="en-US"/>
          </a:p>
        </p:txBody>
      </p:sp>
      <p:sp>
        <p:nvSpPr>
          <p:cNvPr id="5" name="Footer Placeholder 4">
            <a:extLst>
              <a:ext uri="{FF2B5EF4-FFF2-40B4-BE49-F238E27FC236}">
                <a16:creationId xmlns:a16="http://schemas.microsoft.com/office/drawing/2014/main" id="{49B16EAD-69D0-9A46-91B5-385B45E350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80C2F4-FE68-4241-B01D-25A3B152DAAF}"/>
              </a:ext>
            </a:extLst>
          </p:cNvPr>
          <p:cNvSpPr>
            <a:spLocks noGrp="1"/>
          </p:cNvSpPr>
          <p:nvPr>
            <p:ph type="sldNum" sz="quarter" idx="12"/>
          </p:nvPr>
        </p:nvSpPr>
        <p:spPr/>
        <p:txBody>
          <a:bodyPr/>
          <a:lstStyle/>
          <a:p>
            <a:fld id="{4607B975-E0AE-3C42-A54C-FAE04A6380CC}" type="slidenum">
              <a:rPr lang="en-US" smtClean="0"/>
              <a:t>‹#›</a:t>
            </a:fld>
            <a:endParaRPr lang="en-US"/>
          </a:p>
        </p:txBody>
      </p:sp>
      <p:cxnSp>
        <p:nvCxnSpPr>
          <p:cNvPr id="7" name="Straight Connector 6">
            <a:extLst>
              <a:ext uri="{FF2B5EF4-FFF2-40B4-BE49-F238E27FC236}">
                <a16:creationId xmlns:a16="http://schemas.microsoft.com/office/drawing/2014/main" id="{983DE658-DA36-BA44-9603-094E93C1D118}"/>
              </a:ext>
            </a:extLst>
          </p:cNvPr>
          <p:cNvCxnSpPr>
            <a:cxnSpLocks/>
          </p:cNvCxnSpPr>
          <p:nvPr userDrawn="1"/>
        </p:nvCxnSpPr>
        <p:spPr>
          <a:xfrm flipV="1">
            <a:off x="831850" y="4562475"/>
            <a:ext cx="10515600" cy="1380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59710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1F350-0DCF-C544-99C9-431D6A111439}"/>
              </a:ext>
            </a:extLst>
          </p:cNvPr>
          <p:cNvSpPr>
            <a:spLocks noGrp="1"/>
          </p:cNvSpPr>
          <p:nvPr>
            <p:ph type="title" hasCustomPrompt="1"/>
          </p:nvPr>
        </p:nvSpPr>
        <p:spPr>
          <a:xfrm>
            <a:off x="762000" y="911491"/>
            <a:ext cx="10515600" cy="631909"/>
          </a:xfrm>
        </p:spPr>
        <p:txBody>
          <a:bodyPr/>
          <a:lstStyle>
            <a:lvl1pPr>
              <a:defRPr baseline="0"/>
            </a:lvl1pPr>
          </a:lstStyle>
          <a:p>
            <a:r>
              <a:rPr lang="en-US"/>
              <a:t>CLICK TO EDIT MASTER TITLE STYLE</a:t>
            </a:r>
          </a:p>
        </p:txBody>
      </p:sp>
      <p:sp>
        <p:nvSpPr>
          <p:cNvPr id="3" name="Content Placeholder 2">
            <a:extLst>
              <a:ext uri="{FF2B5EF4-FFF2-40B4-BE49-F238E27FC236}">
                <a16:creationId xmlns:a16="http://schemas.microsoft.com/office/drawing/2014/main" id="{6C1F99B3-065C-AC4D-B2A9-3308867EEAC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B59D0A7-14D6-794D-A74F-28280BD8102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2F76E71-7AD9-A74E-B0B9-C5DB92B64CEC}"/>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10/24/2023</a:t>
            </a:fld>
            <a:endParaRPr lang="en-US"/>
          </a:p>
        </p:txBody>
      </p:sp>
      <p:sp>
        <p:nvSpPr>
          <p:cNvPr id="6" name="Footer Placeholder 5">
            <a:extLst>
              <a:ext uri="{FF2B5EF4-FFF2-40B4-BE49-F238E27FC236}">
                <a16:creationId xmlns:a16="http://schemas.microsoft.com/office/drawing/2014/main" id="{BEA2E7D2-0070-6749-81EA-597F657660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7C48D2-92F8-5644-B492-5630FEB44CC7}"/>
              </a:ext>
            </a:extLst>
          </p:cNvPr>
          <p:cNvSpPr>
            <a:spLocks noGrp="1"/>
          </p:cNvSpPr>
          <p:nvPr>
            <p:ph type="sldNum" sz="quarter" idx="12"/>
          </p:nvPr>
        </p:nvSpPr>
        <p:spPr/>
        <p:txBody>
          <a:bodyPr/>
          <a:lstStyle/>
          <a:p>
            <a:fld id="{4607B975-E0AE-3C42-A54C-FAE04A6380CC}" type="slidenum">
              <a:rPr lang="en-US" smtClean="0"/>
              <a:t>‹#›</a:t>
            </a:fld>
            <a:endParaRPr lang="en-US"/>
          </a:p>
        </p:txBody>
      </p:sp>
      <p:cxnSp>
        <p:nvCxnSpPr>
          <p:cNvPr id="11" name="Straight Connector 10">
            <a:extLst>
              <a:ext uri="{FF2B5EF4-FFF2-40B4-BE49-F238E27FC236}">
                <a16:creationId xmlns:a16="http://schemas.microsoft.com/office/drawing/2014/main" id="{282AA21A-109F-1547-8440-93F9CCC24550}"/>
              </a:ext>
            </a:extLst>
          </p:cNvPr>
          <p:cNvCxnSpPr>
            <a:cxnSpLocks/>
          </p:cNvCxnSpPr>
          <p:nvPr userDrawn="1"/>
        </p:nvCxnSpPr>
        <p:spPr>
          <a:xfrm>
            <a:off x="838200" y="718373"/>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930C98E0-3846-344D-B4C0-72416E01161C}"/>
              </a:ext>
            </a:extLst>
          </p:cNvPr>
          <p:cNvPicPr>
            <a:picLocks noChangeAspect="1"/>
          </p:cNvPicPr>
          <p:nvPr userDrawn="1"/>
        </p:nvPicPr>
        <p:blipFill>
          <a:blip r:embed="rId2"/>
          <a:stretch>
            <a:fillRect/>
          </a:stretch>
        </p:blipFill>
        <p:spPr>
          <a:xfrm>
            <a:off x="9982200" y="136525"/>
            <a:ext cx="1425498" cy="780123"/>
          </a:xfrm>
          <a:prstGeom prst="rect">
            <a:avLst/>
          </a:prstGeom>
        </p:spPr>
      </p:pic>
    </p:spTree>
    <p:extLst>
      <p:ext uri="{BB962C8B-B14F-4D97-AF65-F5344CB8AC3E}">
        <p14:creationId xmlns:p14="http://schemas.microsoft.com/office/powerpoint/2010/main" val="4084301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04374-D4F6-014A-B17D-493D79FA4769}"/>
              </a:ext>
            </a:extLst>
          </p:cNvPr>
          <p:cNvSpPr>
            <a:spLocks noGrp="1"/>
          </p:cNvSpPr>
          <p:nvPr>
            <p:ph type="title" hasCustomPrompt="1"/>
          </p:nvPr>
        </p:nvSpPr>
        <p:spPr>
          <a:xfrm>
            <a:off x="839788" y="780585"/>
            <a:ext cx="10515600" cy="91010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B430AA-BEC9-EB48-819D-39A2B6035124}"/>
              </a:ext>
            </a:extLst>
          </p:cNvPr>
          <p:cNvSpPr>
            <a:spLocks noGrp="1"/>
          </p:cNvSpPr>
          <p:nvPr>
            <p:ph type="body" idx="1" hasCustomPrompt="1"/>
          </p:nvPr>
        </p:nvSpPr>
        <p:spPr>
          <a:xfrm>
            <a:off x="839788" y="1681163"/>
            <a:ext cx="5157787" cy="823912"/>
          </a:xfrm>
        </p:spPr>
        <p:txBody>
          <a:bodyPr anchor="b"/>
          <a:lstStyle>
            <a:lvl1pPr marL="0" indent="0">
              <a:buNone/>
              <a:defRPr sz="2400" b="1" spc="100" baseline="0">
                <a:latin typeface="Saira ExtraCondensed" panose="00000508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A826BBE-F57C-EB43-8D85-3B3A2F5FC1D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C91CFD-5F88-194F-A36C-D0F9A1352548}"/>
              </a:ext>
            </a:extLst>
          </p:cNvPr>
          <p:cNvSpPr>
            <a:spLocks noGrp="1"/>
          </p:cNvSpPr>
          <p:nvPr>
            <p:ph type="body" sz="quarter" idx="3" hasCustomPrompt="1"/>
          </p:nvPr>
        </p:nvSpPr>
        <p:spPr>
          <a:xfrm>
            <a:off x="6172200" y="1681163"/>
            <a:ext cx="5183188" cy="823912"/>
          </a:xfrm>
        </p:spPr>
        <p:txBody>
          <a:bodyPr anchor="b"/>
          <a:lstStyle>
            <a:lvl1pPr marL="0" indent="0">
              <a:buNone/>
              <a:defRPr sz="2400" b="1" spc="100" baseline="0">
                <a:latin typeface="Saira ExtraCondensed" panose="00000508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0B22CF0-A85B-0A4C-BE7D-8A84D08F2BA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86262B-1974-7148-BD24-ADEBB8784C45}"/>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10/24/2023</a:t>
            </a:fld>
            <a:endParaRPr lang="en-US"/>
          </a:p>
        </p:txBody>
      </p:sp>
      <p:sp>
        <p:nvSpPr>
          <p:cNvPr id="8" name="Footer Placeholder 7">
            <a:extLst>
              <a:ext uri="{FF2B5EF4-FFF2-40B4-BE49-F238E27FC236}">
                <a16:creationId xmlns:a16="http://schemas.microsoft.com/office/drawing/2014/main" id="{9DC8554F-CC51-FD42-9BBA-1B3ACE947F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EC8ACD5-BC8D-5F4A-817A-E0E77F91B053}"/>
              </a:ext>
            </a:extLst>
          </p:cNvPr>
          <p:cNvSpPr>
            <a:spLocks noGrp="1"/>
          </p:cNvSpPr>
          <p:nvPr>
            <p:ph type="sldNum" sz="quarter" idx="12"/>
          </p:nvPr>
        </p:nvSpPr>
        <p:spPr/>
        <p:txBody>
          <a:bodyPr/>
          <a:lstStyle/>
          <a:p>
            <a:fld id="{4607B975-E0AE-3C42-A54C-FAE04A6380CC}" type="slidenum">
              <a:rPr lang="en-US" smtClean="0"/>
              <a:t>‹#›</a:t>
            </a:fld>
            <a:endParaRPr lang="en-US"/>
          </a:p>
        </p:txBody>
      </p:sp>
      <p:cxnSp>
        <p:nvCxnSpPr>
          <p:cNvPr id="13" name="Straight Connector 12">
            <a:extLst>
              <a:ext uri="{FF2B5EF4-FFF2-40B4-BE49-F238E27FC236}">
                <a16:creationId xmlns:a16="http://schemas.microsoft.com/office/drawing/2014/main" id="{ED54441C-233D-8B45-A048-343C1E6CEA72}"/>
              </a:ext>
            </a:extLst>
          </p:cNvPr>
          <p:cNvCxnSpPr>
            <a:cxnSpLocks/>
          </p:cNvCxnSpPr>
          <p:nvPr userDrawn="1"/>
        </p:nvCxnSpPr>
        <p:spPr>
          <a:xfrm>
            <a:off x="838200" y="718373"/>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C6DB4B3F-C227-3449-AFE5-4E29CBAEAFF4}"/>
              </a:ext>
            </a:extLst>
          </p:cNvPr>
          <p:cNvPicPr>
            <a:picLocks noChangeAspect="1"/>
          </p:cNvPicPr>
          <p:nvPr userDrawn="1"/>
        </p:nvPicPr>
        <p:blipFill>
          <a:blip r:embed="rId2"/>
          <a:stretch>
            <a:fillRect/>
          </a:stretch>
        </p:blipFill>
        <p:spPr>
          <a:xfrm>
            <a:off x="9982200" y="136525"/>
            <a:ext cx="1425498" cy="780123"/>
          </a:xfrm>
          <a:prstGeom prst="rect">
            <a:avLst/>
          </a:prstGeom>
        </p:spPr>
      </p:pic>
    </p:spTree>
    <p:extLst>
      <p:ext uri="{BB962C8B-B14F-4D97-AF65-F5344CB8AC3E}">
        <p14:creationId xmlns:p14="http://schemas.microsoft.com/office/powerpoint/2010/main" val="6632962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0EF59-E5EC-0440-8D7D-DCBCB2852669}"/>
              </a:ext>
            </a:extLst>
          </p:cNvPr>
          <p:cNvSpPr>
            <a:spLocks noGrp="1"/>
          </p:cNvSpPr>
          <p:nvPr>
            <p:ph type="title" hasCustomPrompt="1"/>
          </p:nvPr>
        </p:nvSpPr>
        <p:spPr>
          <a:xfrm>
            <a:off x="838200" y="777315"/>
            <a:ext cx="10515600" cy="631909"/>
          </a:xfrm>
        </p:spPr>
        <p:txBody>
          <a:bodyPr/>
          <a:lstStyle/>
          <a:p>
            <a:r>
              <a:rPr lang="en-US"/>
              <a:t>CLICK TO EDIT MASTER TITLE STYLE</a:t>
            </a:r>
          </a:p>
        </p:txBody>
      </p:sp>
      <p:sp>
        <p:nvSpPr>
          <p:cNvPr id="3" name="Date Placeholder 2">
            <a:extLst>
              <a:ext uri="{FF2B5EF4-FFF2-40B4-BE49-F238E27FC236}">
                <a16:creationId xmlns:a16="http://schemas.microsoft.com/office/drawing/2014/main" id="{70109119-03CB-B64E-A376-A206E93ECED5}"/>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10/24/2023</a:t>
            </a:fld>
            <a:endParaRPr lang="en-US"/>
          </a:p>
        </p:txBody>
      </p:sp>
      <p:sp>
        <p:nvSpPr>
          <p:cNvPr id="4" name="Footer Placeholder 3">
            <a:extLst>
              <a:ext uri="{FF2B5EF4-FFF2-40B4-BE49-F238E27FC236}">
                <a16:creationId xmlns:a16="http://schemas.microsoft.com/office/drawing/2014/main" id="{3B6DE79E-FF92-C14A-A66F-DD23AAFE3A6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9020A8-75E0-0E46-A237-BF16BBCF4624}"/>
              </a:ext>
            </a:extLst>
          </p:cNvPr>
          <p:cNvSpPr>
            <a:spLocks noGrp="1"/>
          </p:cNvSpPr>
          <p:nvPr>
            <p:ph type="sldNum" sz="quarter" idx="12"/>
          </p:nvPr>
        </p:nvSpPr>
        <p:spPr/>
        <p:txBody>
          <a:bodyPr/>
          <a:lstStyle/>
          <a:p>
            <a:fld id="{4607B975-E0AE-3C42-A54C-FAE04A6380CC}" type="slidenum">
              <a:rPr lang="en-US" smtClean="0"/>
              <a:t>‹#›</a:t>
            </a:fld>
            <a:endParaRPr lang="en-US"/>
          </a:p>
        </p:txBody>
      </p:sp>
      <p:cxnSp>
        <p:nvCxnSpPr>
          <p:cNvPr id="9" name="Straight Connector 8">
            <a:extLst>
              <a:ext uri="{FF2B5EF4-FFF2-40B4-BE49-F238E27FC236}">
                <a16:creationId xmlns:a16="http://schemas.microsoft.com/office/drawing/2014/main" id="{537653DD-36F4-EF4E-B5EE-9536625222D5}"/>
              </a:ext>
            </a:extLst>
          </p:cNvPr>
          <p:cNvCxnSpPr>
            <a:cxnSpLocks/>
          </p:cNvCxnSpPr>
          <p:nvPr userDrawn="1"/>
        </p:nvCxnSpPr>
        <p:spPr>
          <a:xfrm>
            <a:off x="838200" y="718373"/>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E2633512-D63C-AC45-9FF5-D690451B7012}"/>
              </a:ext>
            </a:extLst>
          </p:cNvPr>
          <p:cNvPicPr>
            <a:picLocks noChangeAspect="1"/>
          </p:cNvPicPr>
          <p:nvPr userDrawn="1"/>
        </p:nvPicPr>
        <p:blipFill>
          <a:blip r:embed="rId2"/>
          <a:stretch>
            <a:fillRect/>
          </a:stretch>
        </p:blipFill>
        <p:spPr>
          <a:xfrm>
            <a:off x="9982200" y="136525"/>
            <a:ext cx="1425498" cy="780123"/>
          </a:xfrm>
          <a:prstGeom prst="rect">
            <a:avLst/>
          </a:prstGeom>
        </p:spPr>
      </p:pic>
    </p:spTree>
    <p:extLst>
      <p:ext uri="{BB962C8B-B14F-4D97-AF65-F5344CB8AC3E}">
        <p14:creationId xmlns:p14="http://schemas.microsoft.com/office/powerpoint/2010/main" val="11050127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0EF59-E5EC-0440-8D7D-DCBCB2852669}"/>
              </a:ext>
            </a:extLst>
          </p:cNvPr>
          <p:cNvSpPr>
            <a:spLocks noGrp="1"/>
          </p:cNvSpPr>
          <p:nvPr>
            <p:ph type="title" hasCustomPrompt="1"/>
          </p:nvPr>
        </p:nvSpPr>
        <p:spPr>
          <a:xfrm>
            <a:off x="838200" y="777315"/>
            <a:ext cx="10515600" cy="631909"/>
          </a:xfrm>
        </p:spPr>
        <p:txBody>
          <a:bodyPr/>
          <a:lstStyle/>
          <a:p>
            <a:r>
              <a:rPr lang="en-US"/>
              <a:t>CLICK TO EDIT MASTER TITLE STYLE</a:t>
            </a:r>
          </a:p>
        </p:txBody>
      </p:sp>
      <p:sp>
        <p:nvSpPr>
          <p:cNvPr id="3" name="Date Placeholder 2">
            <a:extLst>
              <a:ext uri="{FF2B5EF4-FFF2-40B4-BE49-F238E27FC236}">
                <a16:creationId xmlns:a16="http://schemas.microsoft.com/office/drawing/2014/main" id="{70109119-03CB-B64E-A376-A206E93ECED5}"/>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10/24/2023</a:t>
            </a:fld>
            <a:endParaRPr lang="en-US"/>
          </a:p>
        </p:txBody>
      </p:sp>
      <p:sp>
        <p:nvSpPr>
          <p:cNvPr id="4" name="Footer Placeholder 3">
            <a:extLst>
              <a:ext uri="{FF2B5EF4-FFF2-40B4-BE49-F238E27FC236}">
                <a16:creationId xmlns:a16="http://schemas.microsoft.com/office/drawing/2014/main" id="{3B6DE79E-FF92-C14A-A66F-DD23AAFE3A6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9020A8-75E0-0E46-A237-BF16BBCF4624}"/>
              </a:ext>
            </a:extLst>
          </p:cNvPr>
          <p:cNvSpPr>
            <a:spLocks noGrp="1"/>
          </p:cNvSpPr>
          <p:nvPr>
            <p:ph type="sldNum" sz="quarter" idx="12"/>
          </p:nvPr>
        </p:nvSpPr>
        <p:spPr/>
        <p:txBody>
          <a:bodyPr/>
          <a:lstStyle/>
          <a:p>
            <a:fld id="{4607B975-E0AE-3C42-A54C-FAE04A6380CC}" type="slidenum">
              <a:rPr lang="en-US" smtClean="0"/>
              <a:t>‹#›</a:t>
            </a:fld>
            <a:endParaRPr lang="en-US"/>
          </a:p>
        </p:txBody>
      </p:sp>
      <p:sp>
        <p:nvSpPr>
          <p:cNvPr id="9" name="Picture Placeholder 8">
            <a:extLst>
              <a:ext uri="{FF2B5EF4-FFF2-40B4-BE49-F238E27FC236}">
                <a16:creationId xmlns:a16="http://schemas.microsoft.com/office/drawing/2014/main" id="{EFB2D143-7902-4443-9DEB-2A10D2E1B5D7}"/>
              </a:ext>
            </a:extLst>
          </p:cNvPr>
          <p:cNvSpPr>
            <a:spLocks noGrp="1"/>
          </p:cNvSpPr>
          <p:nvPr>
            <p:ph type="pic" sz="quarter" idx="13"/>
          </p:nvPr>
        </p:nvSpPr>
        <p:spPr>
          <a:xfrm>
            <a:off x="838200" y="1524000"/>
            <a:ext cx="4455695" cy="4635500"/>
          </a:xfrm>
        </p:spPr>
        <p:txBody>
          <a:bodyPr/>
          <a:lstStyle/>
          <a:p>
            <a:r>
              <a:rPr lang="en-US"/>
              <a:t>Click icon to add picture</a:t>
            </a:r>
          </a:p>
        </p:txBody>
      </p:sp>
      <p:cxnSp>
        <p:nvCxnSpPr>
          <p:cNvPr id="10" name="Straight Connector 9">
            <a:extLst>
              <a:ext uri="{FF2B5EF4-FFF2-40B4-BE49-F238E27FC236}">
                <a16:creationId xmlns:a16="http://schemas.microsoft.com/office/drawing/2014/main" id="{DD33EBB3-9B2D-254A-9780-5141AE8AE711}"/>
              </a:ext>
            </a:extLst>
          </p:cNvPr>
          <p:cNvCxnSpPr>
            <a:cxnSpLocks/>
          </p:cNvCxnSpPr>
          <p:nvPr userDrawn="1"/>
        </p:nvCxnSpPr>
        <p:spPr>
          <a:xfrm>
            <a:off x="838200" y="718373"/>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D645B98C-D476-7B4D-80BE-41079F15AF90}"/>
              </a:ext>
            </a:extLst>
          </p:cNvPr>
          <p:cNvPicPr>
            <a:picLocks noChangeAspect="1"/>
          </p:cNvPicPr>
          <p:nvPr userDrawn="1"/>
        </p:nvPicPr>
        <p:blipFill>
          <a:blip r:embed="rId2"/>
          <a:stretch>
            <a:fillRect/>
          </a:stretch>
        </p:blipFill>
        <p:spPr>
          <a:xfrm>
            <a:off x="9982200" y="136525"/>
            <a:ext cx="1425498" cy="780123"/>
          </a:xfrm>
          <a:prstGeom prst="rect">
            <a:avLst/>
          </a:prstGeom>
        </p:spPr>
      </p:pic>
    </p:spTree>
    <p:extLst>
      <p:ext uri="{BB962C8B-B14F-4D97-AF65-F5344CB8AC3E}">
        <p14:creationId xmlns:p14="http://schemas.microsoft.com/office/powerpoint/2010/main" val="16644551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655147-BD84-F843-8BEC-D9458097BBE2}"/>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10/24/2023</a:t>
            </a:fld>
            <a:endParaRPr lang="en-US"/>
          </a:p>
        </p:txBody>
      </p:sp>
      <p:sp>
        <p:nvSpPr>
          <p:cNvPr id="3" name="Footer Placeholder 2">
            <a:extLst>
              <a:ext uri="{FF2B5EF4-FFF2-40B4-BE49-F238E27FC236}">
                <a16:creationId xmlns:a16="http://schemas.microsoft.com/office/drawing/2014/main" id="{7D4E220E-3960-F94B-8504-D6A3AEC1A40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9A783CF-CAB7-044B-B1E0-D1E91406F168}"/>
              </a:ext>
            </a:extLst>
          </p:cNvPr>
          <p:cNvSpPr>
            <a:spLocks noGrp="1"/>
          </p:cNvSpPr>
          <p:nvPr>
            <p:ph type="sldNum" sz="quarter" idx="12"/>
          </p:nvPr>
        </p:nvSpPr>
        <p:spPr/>
        <p:txBody>
          <a:bodyPr/>
          <a:lstStyle/>
          <a:p>
            <a:fld id="{4607B975-E0AE-3C42-A54C-FAE04A6380CC}" type="slidenum">
              <a:rPr lang="en-US" smtClean="0"/>
              <a:t>‹#›</a:t>
            </a:fld>
            <a:endParaRPr lang="en-US"/>
          </a:p>
        </p:txBody>
      </p:sp>
    </p:spTree>
    <p:extLst>
      <p:ext uri="{BB962C8B-B14F-4D97-AF65-F5344CB8AC3E}">
        <p14:creationId xmlns:p14="http://schemas.microsoft.com/office/powerpoint/2010/main" val="31955768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655147-BD84-F843-8BEC-D9458097BBE2}"/>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10/24/2023</a:t>
            </a:fld>
            <a:endParaRPr lang="en-US"/>
          </a:p>
        </p:txBody>
      </p:sp>
      <p:sp>
        <p:nvSpPr>
          <p:cNvPr id="3" name="Footer Placeholder 2">
            <a:extLst>
              <a:ext uri="{FF2B5EF4-FFF2-40B4-BE49-F238E27FC236}">
                <a16:creationId xmlns:a16="http://schemas.microsoft.com/office/drawing/2014/main" id="{7D4E220E-3960-F94B-8504-D6A3AEC1A40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9A783CF-CAB7-044B-B1E0-D1E91406F168}"/>
              </a:ext>
            </a:extLst>
          </p:cNvPr>
          <p:cNvSpPr>
            <a:spLocks noGrp="1"/>
          </p:cNvSpPr>
          <p:nvPr>
            <p:ph type="sldNum" sz="quarter" idx="12"/>
          </p:nvPr>
        </p:nvSpPr>
        <p:spPr/>
        <p:txBody>
          <a:bodyPr/>
          <a:lstStyle/>
          <a:p>
            <a:fld id="{4607B975-E0AE-3C42-A54C-FAE04A6380CC}" type="slidenum">
              <a:rPr lang="en-US" smtClean="0"/>
              <a:t>‹#›</a:t>
            </a:fld>
            <a:endParaRPr lang="en-US"/>
          </a:p>
        </p:txBody>
      </p:sp>
      <p:sp>
        <p:nvSpPr>
          <p:cNvPr id="5" name="Rectangle 4">
            <a:extLst>
              <a:ext uri="{FF2B5EF4-FFF2-40B4-BE49-F238E27FC236}">
                <a16:creationId xmlns:a16="http://schemas.microsoft.com/office/drawing/2014/main" id="{D68A7A1E-3D26-574B-B78C-AF5A2CCF47FA}"/>
              </a:ext>
            </a:extLst>
          </p:cNvPr>
          <p:cNvSpPr/>
          <p:nvPr userDrawn="1"/>
        </p:nvSpPr>
        <p:spPr>
          <a:xfrm>
            <a:off x="-2822" y="-12253"/>
            <a:ext cx="12192000" cy="496505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121910" tIns="60955" rIns="121910" bIns="60955" rtlCol="0" anchor="ctr"/>
          <a:lstStyle/>
          <a:p>
            <a:pPr algn="ctr"/>
            <a:endParaRPr lang="en-US" sz="900"/>
          </a:p>
        </p:txBody>
      </p:sp>
      <p:sp>
        <p:nvSpPr>
          <p:cNvPr id="7" name="Picture Placeholder 6">
            <a:extLst>
              <a:ext uri="{FF2B5EF4-FFF2-40B4-BE49-F238E27FC236}">
                <a16:creationId xmlns:a16="http://schemas.microsoft.com/office/drawing/2014/main" id="{48F362E2-35DF-C248-AAD7-DDAB5943D92A}"/>
              </a:ext>
            </a:extLst>
          </p:cNvPr>
          <p:cNvSpPr>
            <a:spLocks noGrp="1"/>
          </p:cNvSpPr>
          <p:nvPr>
            <p:ph type="pic" sz="quarter" idx="13"/>
          </p:nvPr>
        </p:nvSpPr>
        <p:spPr>
          <a:xfrm>
            <a:off x="0" y="0"/>
            <a:ext cx="4038600" cy="4957763"/>
          </a:xfrm>
        </p:spPr>
        <p:txBody>
          <a:bodyPr/>
          <a:lstStyle/>
          <a:p>
            <a:r>
              <a:rPr lang="en-US"/>
              <a:t>Click icon to add picture</a:t>
            </a:r>
          </a:p>
        </p:txBody>
      </p:sp>
    </p:spTree>
    <p:extLst>
      <p:ext uri="{BB962C8B-B14F-4D97-AF65-F5344CB8AC3E}">
        <p14:creationId xmlns:p14="http://schemas.microsoft.com/office/powerpoint/2010/main" val="39482860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CB222-EC2C-DF4D-A728-51256AD2CEDE}"/>
              </a:ext>
            </a:extLst>
          </p:cNvPr>
          <p:cNvSpPr>
            <a:spLocks noGrp="1"/>
          </p:cNvSpPr>
          <p:nvPr>
            <p:ph type="title" hasCustomPrompt="1"/>
          </p:nvPr>
        </p:nvSpPr>
        <p:spPr>
          <a:xfrm>
            <a:off x="839788" y="987424"/>
            <a:ext cx="3932237" cy="1069975"/>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0A2653-9D8D-4A44-9014-6F8E33F4AB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0196CA-3E53-4848-BA71-504D7D2958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F4BF08E-63ED-6742-82A1-16DE873718BF}"/>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10/24/2023</a:t>
            </a:fld>
            <a:endParaRPr lang="en-US"/>
          </a:p>
        </p:txBody>
      </p:sp>
      <p:sp>
        <p:nvSpPr>
          <p:cNvPr id="6" name="Footer Placeholder 5">
            <a:extLst>
              <a:ext uri="{FF2B5EF4-FFF2-40B4-BE49-F238E27FC236}">
                <a16:creationId xmlns:a16="http://schemas.microsoft.com/office/drawing/2014/main" id="{0EB2A74C-91FE-D841-8FF1-24C20C8910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6277F4-6203-2746-A794-9E4AC265AC9E}"/>
              </a:ext>
            </a:extLst>
          </p:cNvPr>
          <p:cNvSpPr>
            <a:spLocks noGrp="1"/>
          </p:cNvSpPr>
          <p:nvPr>
            <p:ph type="sldNum" sz="quarter" idx="12"/>
          </p:nvPr>
        </p:nvSpPr>
        <p:spPr/>
        <p:txBody>
          <a:bodyPr/>
          <a:lstStyle/>
          <a:p>
            <a:fld id="{4607B975-E0AE-3C42-A54C-FAE04A6380CC}" type="slidenum">
              <a:rPr lang="en-US" smtClean="0"/>
              <a:t>‹#›</a:t>
            </a:fld>
            <a:endParaRPr lang="en-US"/>
          </a:p>
        </p:txBody>
      </p:sp>
      <p:cxnSp>
        <p:nvCxnSpPr>
          <p:cNvPr id="11" name="Straight Connector 10">
            <a:extLst>
              <a:ext uri="{FF2B5EF4-FFF2-40B4-BE49-F238E27FC236}">
                <a16:creationId xmlns:a16="http://schemas.microsoft.com/office/drawing/2014/main" id="{29E891C4-A0EC-9747-BB85-42DC4B0BFFEF}"/>
              </a:ext>
            </a:extLst>
          </p:cNvPr>
          <p:cNvCxnSpPr>
            <a:cxnSpLocks/>
          </p:cNvCxnSpPr>
          <p:nvPr userDrawn="1"/>
        </p:nvCxnSpPr>
        <p:spPr>
          <a:xfrm>
            <a:off x="838200" y="718373"/>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B27B5813-6EF0-254A-BD56-2007FAFECA08}"/>
              </a:ext>
            </a:extLst>
          </p:cNvPr>
          <p:cNvPicPr>
            <a:picLocks noChangeAspect="1"/>
          </p:cNvPicPr>
          <p:nvPr userDrawn="1"/>
        </p:nvPicPr>
        <p:blipFill>
          <a:blip r:embed="rId2"/>
          <a:stretch>
            <a:fillRect/>
          </a:stretch>
        </p:blipFill>
        <p:spPr>
          <a:xfrm>
            <a:off x="9982200" y="136525"/>
            <a:ext cx="1425498" cy="780123"/>
          </a:xfrm>
          <a:prstGeom prst="rect">
            <a:avLst/>
          </a:prstGeom>
        </p:spPr>
      </p:pic>
    </p:spTree>
    <p:extLst>
      <p:ext uri="{BB962C8B-B14F-4D97-AF65-F5344CB8AC3E}">
        <p14:creationId xmlns:p14="http://schemas.microsoft.com/office/powerpoint/2010/main" val="33791039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BC113-6143-B343-996D-1F6C95CE6CC3}"/>
              </a:ext>
            </a:extLst>
          </p:cNvPr>
          <p:cNvSpPr>
            <a:spLocks noGrp="1"/>
          </p:cNvSpPr>
          <p:nvPr>
            <p:ph type="title" hasCustomPrompt="1"/>
          </p:nvPr>
        </p:nvSpPr>
        <p:spPr>
          <a:xfrm>
            <a:off x="839788" y="916648"/>
            <a:ext cx="3932237" cy="1140752"/>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C7E9C7-F992-874D-B59E-6E0AF9757C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609C9F2-6CA4-C646-AE36-7D08F19D2E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9665E08-CB28-C842-96F1-6CCA2D4CFA9F}"/>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10/24/2023</a:t>
            </a:fld>
            <a:endParaRPr lang="en-US"/>
          </a:p>
        </p:txBody>
      </p:sp>
      <p:sp>
        <p:nvSpPr>
          <p:cNvPr id="6" name="Footer Placeholder 5">
            <a:extLst>
              <a:ext uri="{FF2B5EF4-FFF2-40B4-BE49-F238E27FC236}">
                <a16:creationId xmlns:a16="http://schemas.microsoft.com/office/drawing/2014/main" id="{306D2C98-9947-3647-9CE7-99E70255F4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BFB555-3014-0E45-AF60-71A23412225B}"/>
              </a:ext>
            </a:extLst>
          </p:cNvPr>
          <p:cNvSpPr>
            <a:spLocks noGrp="1"/>
          </p:cNvSpPr>
          <p:nvPr>
            <p:ph type="sldNum" sz="quarter" idx="12"/>
          </p:nvPr>
        </p:nvSpPr>
        <p:spPr/>
        <p:txBody>
          <a:bodyPr/>
          <a:lstStyle/>
          <a:p>
            <a:fld id="{4607B975-E0AE-3C42-A54C-FAE04A6380CC}" type="slidenum">
              <a:rPr lang="en-US" smtClean="0"/>
              <a:t>‹#›</a:t>
            </a:fld>
            <a:endParaRPr lang="en-US"/>
          </a:p>
        </p:txBody>
      </p:sp>
      <p:cxnSp>
        <p:nvCxnSpPr>
          <p:cNvPr id="11" name="Straight Connector 10">
            <a:extLst>
              <a:ext uri="{FF2B5EF4-FFF2-40B4-BE49-F238E27FC236}">
                <a16:creationId xmlns:a16="http://schemas.microsoft.com/office/drawing/2014/main" id="{C7C169DA-DDB7-E649-82D1-FF96BDFF8EC5}"/>
              </a:ext>
            </a:extLst>
          </p:cNvPr>
          <p:cNvCxnSpPr>
            <a:cxnSpLocks/>
          </p:cNvCxnSpPr>
          <p:nvPr userDrawn="1"/>
        </p:nvCxnSpPr>
        <p:spPr>
          <a:xfrm>
            <a:off x="838200" y="718373"/>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E9BF7157-7BF7-BE4D-A439-BB1864D10D7A}"/>
              </a:ext>
            </a:extLst>
          </p:cNvPr>
          <p:cNvPicPr>
            <a:picLocks noChangeAspect="1"/>
          </p:cNvPicPr>
          <p:nvPr userDrawn="1"/>
        </p:nvPicPr>
        <p:blipFill>
          <a:blip r:embed="rId2"/>
          <a:stretch>
            <a:fillRect/>
          </a:stretch>
        </p:blipFill>
        <p:spPr>
          <a:xfrm>
            <a:off x="9982200" y="136525"/>
            <a:ext cx="1425498" cy="780123"/>
          </a:xfrm>
          <a:prstGeom prst="rect">
            <a:avLst/>
          </a:prstGeom>
        </p:spPr>
      </p:pic>
    </p:spTree>
    <p:extLst>
      <p:ext uri="{BB962C8B-B14F-4D97-AF65-F5344CB8AC3E}">
        <p14:creationId xmlns:p14="http://schemas.microsoft.com/office/powerpoint/2010/main" val="2019559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F3A41-C9C8-4E1D-999A-5C30764BDE6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19A4B5A-E8D9-449D-A008-7200A3861E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9B15694-5BE1-4AC4-AF0A-5F931C2C658C}"/>
              </a:ext>
            </a:extLst>
          </p:cNvPr>
          <p:cNvSpPr>
            <a:spLocks noGrp="1"/>
          </p:cNvSpPr>
          <p:nvPr>
            <p:ph type="dt" sz="half" idx="10"/>
          </p:nvPr>
        </p:nvSpPr>
        <p:spPr/>
        <p:txBody>
          <a:bodyPr/>
          <a:lstStyle/>
          <a:p>
            <a:fld id="{2E82F73D-2382-4D3E-926B-4BC1D670EE55}" type="datetimeFigureOut">
              <a:rPr lang="en-US" smtClean="0"/>
              <a:t>10/24/2023</a:t>
            </a:fld>
            <a:endParaRPr lang="en-US"/>
          </a:p>
        </p:txBody>
      </p:sp>
      <p:sp>
        <p:nvSpPr>
          <p:cNvPr id="5" name="Footer Placeholder 4">
            <a:extLst>
              <a:ext uri="{FF2B5EF4-FFF2-40B4-BE49-F238E27FC236}">
                <a16:creationId xmlns:a16="http://schemas.microsoft.com/office/drawing/2014/main" id="{31C563BF-D185-433E-A01C-67C6E4B8DE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2D65AC-0FF4-40BD-8178-421C2BFC9F68}"/>
              </a:ext>
            </a:extLst>
          </p:cNvPr>
          <p:cNvSpPr>
            <a:spLocks noGrp="1"/>
          </p:cNvSpPr>
          <p:nvPr>
            <p:ph type="sldNum" sz="quarter" idx="12"/>
          </p:nvPr>
        </p:nvSpPr>
        <p:spPr/>
        <p:txBody>
          <a:bodyPr/>
          <a:lstStyle/>
          <a:p>
            <a:fld id="{A3C32BE5-F3FA-4D50-8AA0-41EC95F25435}" type="slidenum">
              <a:rPr lang="en-US" smtClean="0"/>
              <a:t>‹#›</a:t>
            </a:fld>
            <a:endParaRPr lang="en-US"/>
          </a:p>
        </p:txBody>
      </p:sp>
    </p:spTree>
    <p:extLst>
      <p:ext uri="{BB962C8B-B14F-4D97-AF65-F5344CB8AC3E}">
        <p14:creationId xmlns:p14="http://schemas.microsoft.com/office/powerpoint/2010/main" val="36149348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16BE1-9BED-C841-B33B-0A866964DDC6}"/>
              </a:ext>
            </a:extLst>
          </p:cNvPr>
          <p:cNvSpPr>
            <a:spLocks noGrp="1"/>
          </p:cNvSpPr>
          <p:nvPr>
            <p:ph type="title" hasCustomPrompt="1"/>
          </p:nvPr>
        </p:nvSpPr>
        <p:spPr>
          <a:xfrm>
            <a:off x="838200" y="797266"/>
            <a:ext cx="10515600" cy="631909"/>
          </a:xfrm>
        </p:spPr>
        <p:txBody>
          <a:bodyPr/>
          <a:lstStyle/>
          <a:p>
            <a:r>
              <a:rPr lang="en-US"/>
              <a:t>CLICK TO EDIT MASTER TITLE STYLE</a:t>
            </a:r>
          </a:p>
        </p:txBody>
      </p:sp>
      <p:cxnSp>
        <p:nvCxnSpPr>
          <p:cNvPr id="6" name="Straight Connector 5">
            <a:extLst>
              <a:ext uri="{FF2B5EF4-FFF2-40B4-BE49-F238E27FC236}">
                <a16:creationId xmlns:a16="http://schemas.microsoft.com/office/drawing/2014/main" id="{BA926192-C9D0-8849-A762-FF031053C73C}"/>
              </a:ext>
            </a:extLst>
          </p:cNvPr>
          <p:cNvCxnSpPr>
            <a:cxnSpLocks/>
          </p:cNvCxnSpPr>
          <p:nvPr userDrawn="1"/>
        </p:nvCxnSpPr>
        <p:spPr>
          <a:xfrm>
            <a:off x="838200" y="718373"/>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18AABBB1-7A26-0742-87D1-69CE8074ECEE}"/>
              </a:ext>
            </a:extLst>
          </p:cNvPr>
          <p:cNvPicPr>
            <a:picLocks noChangeAspect="1"/>
          </p:cNvPicPr>
          <p:nvPr userDrawn="1"/>
        </p:nvPicPr>
        <p:blipFill>
          <a:blip r:embed="rId2"/>
          <a:stretch>
            <a:fillRect/>
          </a:stretch>
        </p:blipFill>
        <p:spPr>
          <a:xfrm>
            <a:off x="9982200" y="136525"/>
            <a:ext cx="1425498" cy="780123"/>
          </a:xfrm>
          <a:prstGeom prst="rect">
            <a:avLst/>
          </a:prstGeom>
        </p:spPr>
      </p:pic>
    </p:spTree>
    <p:extLst>
      <p:ext uri="{BB962C8B-B14F-4D97-AF65-F5344CB8AC3E}">
        <p14:creationId xmlns:p14="http://schemas.microsoft.com/office/powerpoint/2010/main" val="26365974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portfolio-7">
    <p:spTree>
      <p:nvGrpSpPr>
        <p:cNvPr id="1" name=""/>
        <p:cNvGrpSpPr/>
        <p:nvPr/>
      </p:nvGrpSpPr>
      <p:grpSpPr>
        <a:xfrm>
          <a:off x="0" y="0"/>
          <a:ext cx="0" cy="0"/>
          <a:chOff x="0" y="0"/>
          <a:chExt cx="0" cy="0"/>
        </a:xfrm>
      </p:grpSpPr>
      <p:sp>
        <p:nvSpPr>
          <p:cNvPr id="17" name="Picture Placeholder 12"/>
          <p:cNvSpPr>
            <a:spLocks noGrp="1" noChangeAspect="1"/>
          </p:cNvSpPr>
          <p:nvPr>
            <p:ph type="pic" sz="quarter" idx="14"/>
          </p:nvPr>
        </p:nvSpPr>
        <p:spPr>
          <a:xfrm>
            <a:off x="837773" y="2440695"/>
            <a:ext cx="4064678" cy="3824637"/>
          </a:xfrm>
        </p:spPr>
        <p:txBody>
          <a:bodyPr>
            <a:normAutofit/>
          </a:bodyPr>
          <a:lstStyle>
            <a:lvl1pPr>
              <a:defRPr sz="1400"/>
            </a:lvl1pPr>
          </a:lstStyle>
          <a:p>
            <a:r>
              <a:rPr lang="en-US"/>
              <a:t>Click icon to add picture</a:t>
            </a:r>
          </a:p>
        </p:txBody>
      </p:sp>
      <p:sp>
        <p:nvSpPr>
          <p:cNvPr id="18" name="Picture Placeholder 12"/>
          <p:cNvSpPr>
            <a:spLocks noGrp="1" noChangeAspect="1"/>
          </p:cNvSpPr>
          <p:nvPr>
            <p:ph type="pic" sz="quarter" idx="15"/>
          </p:nvPr>
        </p:nvSpPr>
        <p:spPr>
          <a:xfrm>
            <a:off x="4898177" y="4353014"/>
            <a:ext cx="2144481" cy="1912319"/>
          </a:xfrm>
        </p:spPr>
        <p:txBody>
          <a:bodyPr>
            <a:normAutofit/>
          </a:bodyPr>
          <a:lstStyle>
            <a:lvl1pPr>
              <a:defRPr sz="1400"/>
            </a:lvl1pPr>
          </a:lstStyle>
          <a:p>
            <a:r>
              <a:rPr lang="en-US"/>
              <a:t>Click icon to add picture</a:t>
            </a:r>
          </a:p>
        </p:txBody>
      </p:sp>
      <p:sp>
        <p:nvSpPr>
          <p:cNvPr id="19" name="Picture Placeholder 12"/>
          <p:cNvSpPr>
            <a:spLocks noGrp="1" noChangeAspect="1"/>
          </p:cNvSpPr>
          <p:nvPr>
            <p:ph type="pic" sz="quarter" idx="16"/>
          </p:nvPr>
        </p:nvSpPr>
        <p:spPr>
          <a:xfrm>
            <a:off x="7033110" y="4353014"/>
            <a:ext cx="2144481" cy="1912319"/>
          </a:xfrm>
        </p:spPr>
        <p:txBody>
          <a:bodyPr>
            <a:normAutofit/>
          </a:bodyPr>
          <a:lstStyle>
            <a:lvl1pPr>
              <a:defRPr sz="1400"/>
            </a:lvl1pPr>
          </a:lstStyle>
          <a:p>
            <a:r>
              <a:rPr lang="en-US"/>
              <a:t>Click icon to add picture</a:t>
            </a:r>
          </a:p>
        </p:txBody>
      </p:sp>
      <p:sp>
        <p:nvSpPr>
          <p:cNvPr id="20" name="Picture Placeholder 12"/>
          <p:cNvSpPr>
            <a:spLocks noGrp="1" noChangeAspect="1"/>
          </p:cNvSpPr>
          <p:nvPr>
            <p:ph type="pic" sz="quarter" idx="17"/>
          </p:nvPr>
        </p:nvSpPr>
        <p:spPr>
          <a:xfrm>
            <a:off x="9161771" y="4353014"/>
            <a:ext cx="2144481" cy="1912319"/>
          </a:xfrm>
        </p:spPr>
        <p:txBody>
          <a:bodyPr>
            <a:normAutofit/>
          </a:bodyPr>
          <a:lstStyle>
            <a:lvl1pPr>
              <a:defRPr sz="1400"/>
            </a:lvl1pPr>
          </a:lstStyle>
          <a:p>
            <a:r>
              <a:rPr lang="en-US"/>
              <a:t>Click icon to add picture</a:t>
            </a:r>
          </a:p>
        </p:txBody>
      </p:sp>
      <p:sp>
        <p:nvSpPr>
          <p:cNvPr id="8" name="Title 1">
            <a:extLst>
              <a:ext uri="{FF2B5EF4-FFF2-40B4-BE49-F238E27FC236}">
                <a16:creationId xmlns:a16="http://schemas.microsoft.com/office/drawing/2014/main" id="{41EF1153-8E39-0C49-8CC6-C5F95235D405}"/>
              </a:ext>
            </a:extLst>
          </p:cNvPr>
          <p:cNvSpPr>
            <a:spLocks noGrp="1"/>
          </p:cNvSpPr>
          <p:nvPr>
            <p:ph type="title" hasCustomPrompt="1"/>
          </p:nvPr>
        </p:nvSpPr>
        <p:spPr>
          <a:xfrm>
            <a:off x="838200" y="797266"/>
            <a:ext cx="10515600" cy="631909"/>
          </a:xfrm>
        </p:spPr>
        <p:txBody>
          <a:bodyPr/>
          <a:lstStyle/>
          <a:p>
            <a:r>
              <a:rPr lang="en-US"/>
              <a:t>CLICK TO EDIT MASTER TITLE STYLE</a:t>
            </a:r>
          </a:p>
        </p:txBody>
      </p:sp>
      <p:cxnSp>
        <p:nvCxnSpPr>
          <p:cNvPr id="10" name="Straight Connector 9">
            <a:extLst>
              <a:ext uri="{FF2B5EF4-FFF2-40B4-BE49-F238E27FC236}">
                <a16:creationId xmlns:a16="http://schemas.microsoft.com/office/drawing/2014/main" id="{AF05DFF9-185B-E048-82C6-87576F8ADACF}"/>
              </a:ext>
            </a:extLst>
          </p:cNvPr>
          <p:cNvCxnSpPr>
            <a:cxnSpLocks/>
          </p:cNvCxnSpPr>
          <p:nvPr userDrawn="1"/>
        </p:nvCxnSpPr>
        <p:spPr>
          <a:xfrm>
            <a:off x="838200" y="718373"/>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0D2E03B4-7468-7B45-BB0F-3369B7BBD5BD}"/>
              </a:ext>
            </a:extLst>
          </p:cNvPr>
          <p:cNvPicPr>
            <a:picLocks noChangeAspect="1"/>
          </p:cNvPicPr>
          <p:nvPr userDrawn="1"/>
        </p:nvPicPr>
        <p:blipFill>
          <a:blip r:embed="rId2"/>
          <a:stretch>
            <a:fillRect/>
          </a:stretch>
        </p:blipFill>
        <p:spPr>
          <a:xfrm>
            <a:off x="9982200" y="136525"/>
            <a:ext cx="1425498" cy="780123"/>
          </a:xfrm>
          <a:prstGeom prst="rect">
            <a:avLst/>
          </a:prstGeom>
        </p:spPr>
      </p:pic>
    </p:spTree>
    <p:extLst>
      <p:ext uri="{BB962C8B-B14F-4D97-AF65-F5344CB8AC3E}">
        <p14:creationId xmlns:p14="http://schemas.microsoft.com/office/powerpoint/2010/main" val="8467980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Portfolio-3">
    <p:spTree>
      <p:nvGrpSpPr>
        <p:cNvPr id="1" name=""/>
        <p:cNvGrpSpPr/>
        <p:nvPr/>
      </p:nvGrpSpPr>
      <p:grpSpPr>
        <a:xfrm>
          <a:off x="0" y="0"/>
          <a:ext cx="0" cy="0"/>
          <a:chOff x="0" y="0"/>
          <a:chExt cx="0" cy="0"/>
        </a:xfrm>
      </p:grpSpPr>
      <p:sp>
        <p:nvSpPr>
          <p:cNvPr id="14" name="Picture Placeholder 13"/>
          <p:cNvSpPr>
            <a:spLocks noGrp="1" noChangeAspect="1"/>
          </p:cNvSpPr>
          <p:nvPr>
            <p:ph type="pic" sz="quarter" idx="10"/>
          </p:nvPr>
        </p:nvSpPr>
        <p:spPr>
          <a:xfrm>
            <a:off x="1421883" y="1647680"/>
            <a:ext cx="2317410" cy="2315293"/>
          </a:xfrm>
          <a:ln>
            <a:noFill/>
          </a:ln>
          <a:effectLst/>
        </p:spPr>
        <p:txBody>
          <a:bodyPr>
            <a:normAutofit/>
          </a:bodyPr>
          <a:lstStyle>
            <a:lvl1pPr marL="0" indent="0">
              <a:buNone/>
              <a:defRPr sz="2100">
                <a:ln>
                  <a:noFill/>
                </a:ln>
                <a:solidFill>
                  <a:schemeClr val="bg1">
                    <a:lumMod val="85000"/>
                  </a:schemeClr>
                </a:solidFill>
              </a:defRPr>
            </a:lvl1pPr>
          </a:lstStyle>
          <a:p>
            <a:r>
              <a:rPr lang="en-US"/>
              <a:t>Click icon to add picture</a:t>
            </a:r>
          </a:p>
        </p:txBody>
      </p:sp>
      <p:sp>
        <p:nvSpPr>
          <p:cNvPr id="28" name="Picture Placeholder 13"/>
          <p:cNvSpPr>
            <a:spLocks noGrp="1" noChangeAspect="1"/>
          </p:cNvSpPr>
          <p:nvPr>
            <p:ph type="pic" sz="quarter" idx="14"/>
          </p:nvPr>
        </p:nvSpPr>
        <p:spPr>
          <a:xfrm>
            <a:off x="6113147" y="1647680"/>
            <a:ext cx="2317410" cy="2315293"/>
          </a:xfrm>
          <a:ln>
            <a:noFill/>
          </a:ln>
          <a:effectLst/>
        </p:spPr>
        <p:txBody>
          <a:bodyPr>
            <a:normAutofit/>
          </a:bodyPr>
          <a:lstStyle>
            <a:lvl1pPr marL="0" indent="0">
              <a:buNone/>
              <a:defRPr sz="2100">
                <a:ln>
                  <a:noFill/>
                </a:ln>
                <a:solidFill>
                  <a:schemeClr val="bg1">
                    <a:lumMod val="85000"/>
                  </a:schemeClr>
                </a:solidFill>
              </a:defRPr>
            </a:lvl1pPr>
          </a:lstStyle>
          <a:p>
            <a:r>
              <a:rPr lang="en-US"/>
              <a:t>Click icon to add picture</a:t>
            </a:r>
          </a:p>
        </p:txBody>
      </p:sp>
      <p:sp>
        <p:nvSpPr>
          <p:cNvPr id="30" name="Picture Placeholder 13"/>
          <p:cNvSpPr>
            <a:spLocks noGrp="1" noChangeAspect="1"/>
          </p:cNvSpPr>
          <p:nvPr>
            <p:ph type="pic" sz="quarter" idx="15"/>
          </p:nvPr>
        </p:nvSpPr>
        <p:spPr>
          <a:xfrm>
            <a:off x="1421883" y="3961488"/>
            <a:ext cx="2317410" cy="2315293"/>
          </a:xfrm>
          <a:ln>
            <a:noFill/>
          </a:ln>
          <a:effectLst/>
        </p:spPr>
        <p:txBody>
          <a:bodyPr>
            <a:normAutofit/>
          </a:bodyPr>
          <a:lstStyle>
            <a:lvl1pPr marL="0" indent="0">
              <a:buNone/>
              <a:defRPr sz="2100">
                <a:ln>
                  <a:noFill/>
                </a:ln>
                <a:solidFill>
                  <a:schemeClr val="bg1">
                    <a:lumMod val="85000"/>
                  </a:schemeClr>
                </a:solidFill>
              </a:defRPr>
            </a:lvl1pPr>
          </a:lstStyle>
          <a:p>
            <a:r>
              <a:rPr lang="en-US"/>
              <a:t>Click icon to add picture</a:t>
            </a:r>
          </a:p>
        </p:txBody>
      </p:sp>
      <p:sp>
        <p:nvSpPr>
          <p:cNvPr id="33" name="Picture Placeholder 13"/>
          <p:cNvSpPr>
            <a:spLocks noGrp="1" noChangeAspect="1"/>
          </p:cNvSpPr>
          <p:nvPr>
            <p:ph type="pic" sz="quarter" idx="16"/>
          </p:nvPr>
        </p:nvSpPr>
        <p:spPr>
          <a:xfrm>
            <a:off x="6113147" y="3961488"/>
            <a:ext cx="2317410" cy="2315293"/>
          </a:xfrm>
          <a:ln>
            <a:noFill/>
          </a:ln>
          <a:effectLst/>
        </p:spPr>
        <p:txBody>
          <a:bodyPr>
            <a:normAutofit/>
          </a:bodyPr>
          <a:lstStyle>
            <a:lvl1pPr marL="0" indent="0">
              <a:buNone/>
              <a:defRPr sz="2100">
                <a:ln>
                  <a:noFill/>
                </a:ln>
                <a:solidFill>
                  <a:schemeClr val="bg1">
                    <a:lumMod val="85000"/>
                  </a:schemeClr>
                </a:solidFill>
              </a:defRPr>
            </a:lvl1pPr>
          </a:lstStyle>
          <a:p>
            <a:r>
              <a:rPr lang="en-US"/>
              <a:t>Click icon to add picture</a:t>
            </a:r>
          </a:p>
        </p:txBody>
      </p:sp>
      <p:sp>
        <p:nvSpPr>
          <p:cNvPr id="6" name="Title 1">
            <a:extLst>
              <a:ext uri="{FF2B5EF4-FFF2-40B4-BE49-F238E27FC236}">
                <a16:creationId xmlns:a16="http://schemas.microsoft.com/office/drawing/2014/main" id="{72AB66EE-DEE1-5944-B3B4-EF7E64FBDE97}"/>
              </a:ext>
            </a:extLst>
          </p:cNvPr>
          <p:cNvSpPr>
            <a:spLocks noGrp="1"/>
          </p:cNvSpPr>
          <p:nvPr>
            <p:ph type="title" hasCustomPrompt="1"/>
          </p:nvPr>
        </p:nvSpPr>
        <p:spPr>
          <a:xfrm>
            <a:off x="838200" y="797266"/>
            <a:ext cx="10515600" cy="631909"/>
          </a:xfrm>
        </p:spPr>
        <p:txBody>
          <a:bodyPr/>
          <a:lstStyle/>
          <a:p>
            <a:r>
              <a:rPr lang="en-US"/>
              <a:t>CLICK TO EDIT MASTER TITLE STYLE</a:t>
            </a:r>
          </a:p>
        </p:txBody>
      </p:sp>
      <p:cxnSp>
        <p:nvCxnSpPr>
          <p:cNvPr id="10" name="Straight Connector 9">
            <a:extLst>
              <a:ext uri="{FF2B5EF4-FFF2-40B4-BE49-F238E27FC236}">
                <a16:creationId xmlns:a16="http://schemas.microsoft.com/office/drawing/2014/main" id="{E4E58B71-FC05-C743-A6A7-80E3CF25B4D0}"/>
              </a:ext>
            </a:extLst>
          </p:cNvPr>
          <p:cNvCxnSpPr>
            <a:cxnSpLocks/>
          </p:cNvCxnSpPr>
          <p:nvPr userDrawn="1"/>
        </p:nvCxnSpPr>
        <p:spPr>
          <a:xfrm>
            <a:off x="838200" y="718373"/>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50A422F5-A39C-C14B-8805-EF954CABF5BA}"/>
              </a:ext>
            </a:extLst>
          </p:cNvPr>
          <p:cNvPicPr>
            <a:picLocks noChangeAspect="1"/>
          </p:cNvPicPr>
          <p:nvPr userDrawn="1"/>
        </p:nvPicPr>
        <p:blipFill>
          <a:blip r:embed="rId2"/>
          <a:stretch>
            <a:fillRect/>
          </a:stretch>
        </p:blipFill>
        <p:spPr>
          <a:xfrm>
            <a:off x="9982200" y="136525"/>
            <a:ext cx="1425498" cy="780123"/>
          </a:xfrm>
          <a:prstGeom prst="rect">
            <a:avLst/>
          </a:prstGeom>
        </p:spPr>
      </p:pic>
    </p:spTree>
    <p:extLst>
      <p:ext uri="{BB962C8B-B14F-4D97-AF65-F5344CB8AC3E}">
        <p14:creationId xmlns:p14="http://schemas.microsoft.com/office/powerpoint/2010/main" val="309079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No 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48497-E479-B245-9155-16A9A49A4ABD}"/>
              </a:ext>
            </a:extLst>
          </p:cNvPr>
          <p:cNvSpPr>
            <a:spLocks noGrp="1"/>
          </p:cNvSpPr>
          <p:nvPr>
            <p:ph type="title" hasCustomPrompt="1"/>
          </p:nvPr>
        </p:nvSpPr>
        <p:spPr>
          <a:xfrm>
            <a:off x="838200" y="797266"/>
            <a:ext cx="10515600" cy="631909"/>
          </a:xfrm>
        </p:spPr>
        <p:txBody>
          <a:bodyPr/>
          <a:lstStyle/>
          <a:p>
            <a:r>
              <a:rPr lang="en-US"/>
              <a:t>CLICK TO EDIT MASTER TITLE STYLE</a:t>
            </a:r>
          </a:p>
        </p:txBody>
      </p:sp>
      <p:cxnSp>
        <p:nvCxnSpPr>
          <p:cNvPr id="6" name="Straight Connector 5">
            <a:extLst>
              <a:ext uri="{FF2B5EF4-FFF2-40B4-BE49-F238E27FC236}">
                <a16:creationId xmlns:a16="http://schemas.microsoft.com/office/drawing/2014/main" id="{10809875-8084-E542-B3BA-410DD3C826D8}"/>
              </a:ext>
            </a:extLst>
          </p:cNvPr>
          <p:cNvCxnSpPr>
            <a:cxnSpLocks/>
          </p:cNvCxnSpPr>
          <p:nvPr userDrawn="1"/>
        </p:nvCxnSpPr>
        <p:spPr>
          <a:xfrm>
            <a:off x="838200" y="718373"/>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F4A1ED8C-C8D2-3D4E-BB40-556651314D9C}"/>
              </a:ext>
            </a:extLst>
          </p:cNvPr>
          <p:cNvPicPr>
            <a:picLocks noChangeAspect="1"/>
          </p:cNvPicPr>
          <p:nvPr userDrawn="1"/>
        </p:nvPicPr>
        <p:blipFill>
          <a:blip r:embed="rId2"/>
          <a:stretch>
            <a:fillRect/>
          </a:stretch>
        </p:blipFill>
        <p:spPr>
          <a:xfrm>
            <a:off x="9982200" y="136525"/>
            <a:ext cx="1425498" cy="780123"/>
          </a:xfrm>
          <a:prstGeom prst="rect">
            <a:avLst/>
          </a:prstGeom>
        </p:spPr>
      </p:pic>
    </p:spTree>
    <p:extLst>
      <p:ext uri="{BB962C8B-B14F-4D97-AF65-F5344CB8AC3E}">
        <p14:creationId xmlns:p14="http://schemas.microsoft.com/office/powerpoint/2010/main" val="30777023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Our Objectives 2">
    <p:spTree>
      <p:nvGrpSpPr>
        <p:cNvPr id="1" name=""/>
        <p:cNvGrpSpPr/>
        <p:nvPr/>
      </p:nvGrpSpPr>
      <p:grpSpPr>
        <a:xfrm>
          <a:off x="0" y="0"/>
          <a:ext cx="0" cy="0"/>
          <a:chOff x="0" y="0"/>
          <a:chExt cx="0" cy="0"/>
        </a:xfrm>
      </p:grpSpPr>
      <p:sp>
        <p:nvSpPr>
          <p:cNvPr id="11" name="Picture Placeholder 22"/>
          <p:cNvSpPr>
            <a:spLocks noGrp="1" noChangeAspect="1"/>
          </p:cNvSpPr>
          <p:nvPr>
            <p:ph type="pic" sz="quarter" idx="13"/>
          </p:nvPr>
        </p:nvSpPr>
        <p:spPr>
          <a:xfrm>
            <a:off x="0" y="0"/>
            <a:ext cx="5954186" cy="6858000"/>
          </a:xfrm>
        </p:spPr>
        <p:txBody>
          <a:bodyPr>
            <a:normAutofit/>
          </a:bodyPr>
          <a:lstStyle>
            <a:lvl1pPr marL="0" indent="0">
              <a:buNone/>
              <a:defRPr sz="1600">
                <a:latin typeface="Raleway Light"/>
                <a:cs typeface="Raleway Light"/>
              </a:defRPr>
            </a:lvl1pPr>
          </a:lstStyle>
          <a:p>
            <a:r>
              <a:rPr lang="en-US"/>
              <a:t>Click icon to add picture</a:t>
            </a:r>
            <a:endParaRPr lang="id-ID"/>
          </a:p>
        </p:txBody>
      </p:sp>
    </p:spTree>
    <p:extLst>
      <p:ext uri="{BB962C8B-B14F-4D97-AF65-F5344CB8AC3E}">
        <p14:creationId xmlns:p14="http://schemas.microsoft.com/office/powerpoint/2010/main" val="25950882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Big Image Placeholder">
    <p:spTree>
      <p:nvGrpSpPr>
        <p:cNvPr id="1" name=""/>
        <p:cNvGrpSpPr/>
        <p:nvPr/>
      </p:nvGrpSpPr>
      <p:grpSpPr>
        <a:xfrm>
          <a:off x="0" y="0"/>
          <a:ext cx="0" cy="0"/>
          <a:chOff x="0" y="0"/>
          <a:chExt cx="0" cy="0"/>
        </a:xfrm>
      </p:grpSpPr>
      <p:sp>
        <p:nvSpPr>
          <p:cNvPr id="17" name="Picture Placeholder 13"/>
          <p:cNvSpPr>
            <a:spLocks noGrp="1" noChangeAspect="1"/>
          </p:cNvSpPr>
          <p:nvPr>
            <p:ph type="pic" sz="quarter" idx="13"/>
          </p:nvPr>
        </p:nvSpPr>
        <p:spPr>
          <a:xfrm>
            <a:off x="-1588" y="0"/>
            <a:ext cx="12192001" cy="6858000"/>
          </a:xfrm>
          <a:effectLst/>
        </p:spPr>
        <p:txBody>
          <a:bodyPr>
            <a:normAutofit/>
          </a:bodyPr>
          <a:lstStyle>
            <a:lvl1pPr marL="0" indent="0">
              <a:buNone/>
              <a:defRPr sz="2100">
                <a:ln>
                  <a:noFill/>
                </a:ln>
                <a:solidFill>
                  <a:schemeClr val="bg1">
                    <a:lumMod val="85000"/>
                  </a:schemeClr>
                </a:solidFill>
              </a:defRPr>
            </a:lvl1pPr>
          </a:lstStyle>
          <a:p>
            <a:r>
              <a:rPr lang="en-US"/>
              <a:t>Click icon to add picture</a:t>
            </a:r>
          </a:p>
        </p:txBody>
      </p:sp>
    </p:spTree>
    <p:extLst>
      <p:ext uri="{BB962C8B-B14F-4D97-AF65-F5344CB8AC3E}">
        <p14:creationId xmlns:p14="http://schemas.microsoft.com/office/powerpoint/2010/main" val="20377490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About Us">
    <p:spTree>
      <p:nvGrpSpPr>
        <p:cNvPr id="1" name=""/>
        <p:cNvGrpSpPr/>
        <p:nvPr/>
      </p:nvGrpSpPr>
      <p:grpSpPr>
        <a:xfrm>
          <a:off x="0" y="0"/>
          <a:ext cx="0" cy="0"/>
          <a:chOff x="0" y="0"/>
          <a:chExt cx="0" cy="0"/>
        </a:xfrm>
      </p:grpSpPr>
      <p:sp>
        <p:nvSpPr>
          <p:cNvPr id="23" name="Picture Placeholder 22"/>
          <p:cNvSpPr>
            <a:spLocks noGrp="1"/>
          </p:cNvSpPr>
          <p:nvPr>
            <p:ph type="pic" sz="quarter" idx="15"/>
          </p:nvPr>
        </p:nvSpPr>
        <p:spPr>
          <a:xfrm>
            <a:off x="0" y="1295400"/>
            <a:ext cx="6096000" cy="4461934"/>
          </a:xfrm>
        </p:spPr>
        <p:txBody>
          <a:bodyPr>
            <a:normAutofit/>
          </a:bodyPr>
          <a:lstStyle>
            <a:lvl1pPr>
              <a:defRPr sz="1600"/>
            </a:lvl1pPr>
          </a:lstStyle>
          <a:p>
            <a:r>
              <a:rPr lang="en-US"/>
              <a:t>Click icon to add picture</a:t>
            </a:r>
          </a:p>
        </p:txBody>
      </p:sp>
      <p:sp>
        <p:nvSpPr>
          <p:cNvPr id="18" name="Title 1">
            <a:extLst>
              <a:ext uri="{FF2B5EF4-FFF2-40B4-BE49-F238E27FC236}">
                <a16:creationId xmlns:a16="http://schemas.microsoft.com/office/drawing/2014/main" id="{EAAF84F0-B060-9442-A3E9-A4FEC5EC9129}"/>
              </a:ext>
            </a:extLst>
          </p:cNvPr>
          <p:cNvSpPr>
            <a:spLocks noGrp="1"/>
          </p:cNvSpPr>
          <p:nvPr>
            <p:ph type="title" hasCustomPrompt="1"/>
          </p:nvPr>
        </p:nvSpPr>
        <p:spPr>
          <a:xfrm>
            <a:off x="838200" y="797266"/>
            <a:ext cx="10515600" cy="631909"/>
          </a:xfrm>
        </p:spPr>
        <p:txBody>
          <a:bodyPr/>
          <a:lstStyle/>
          <a:p>
            <a:r>
              <a:rPr lang="en-US"/>
              <a:t>CLICK TO EDIT MASTER TITLE STYLE</a:t>
            </a:r>
          </a:p>
        </p:txBody>
      </p:sp>
      <p:cxnSp>
        <p:nvCxnSpPr>
          <p:cNvPr id="6" name="Straight Connector 5">
            <a:extLst>
              <a:ext uri="{FF2B5EF4-FFF2-40B4-BE49-F238E27FC236}">
                <a16:creationId xmlns:a16="http://schemas.microsoft.com/office/drawing/2014/main" id="{22C3C5E5-A68E-F144-BAFA-CCD4D4E3F859}"/>
              </a:ext>
            </a:extLst>
          </p:cNvPr>
          <p:cNvCxnSpPr>
            <a:cxnSpLocks/>
          </p:cNvCxnSpPr>
          <p:nvPr userDrawn="1"/>
        </p:nvCxnSpPr>
        <p:spPr>
          <a:xfrm>
            <a:off x="838200" y="718373"/>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7BA725E2-4468-244D-804F-9ED04E99FD95}"/>
              </a:ext>
            </a:extLst>
          </p:cNvPr>
          <p:cNvPicPr>
            <a:picLocks noChangeAspect="1"/>
          </p:cNvPicPr>
          <p:nvPr userDrawn="1"/>
        </p:nvPicPr>
        <p:blipFill>
          <a:blip r:embed="rId2"/>
          <a:stretch>
            <a:fillRect/>
          </a:stretch>
        </p:blipFill>
        <p:spPr>
          <a:xfrm>
            <a:off x="9982200" y="136525"/>
            <a:ext cx="1425498" cy="780123"/>
          </a:xfrm>
          <a:prstGeom prst="rect">
            <a:avLst/>
          </a:prstGeom>
        </p:spPr>
      </p:pic>
    </p:spTree>
    <p:extLst>
      <p:ext uri="{BB962C8B-B14F-4D97-AF65-F5344CB8AC3E}">
        <p14:creationId xmlns:p14="http://schemas.microsoft.com/office/powerpoint/2010/main" val="8656968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B453EDB0-14AA-664B-91F4-7392D64979E5}"/>
              </a:ext>
            </a:extLst>
          </p:cNvPr>
          <p:cNvSpPr>
            <a:spLocks noGrp="1"/>
          </p:cNvSpPr>
          <p:nvPr>
            <p:ph type="title" hasCustomPrompt="1"/>
          </p:nvPr>
        </p:nvSpPr>
        <p:spPr>
          <a:xfrm>
            <a:off x="838200" y="797266"/>
            <a:ext cx="10515600" cy="631909"/>
          </a:xfrm>
        </p:spPr>
        <p:txBody>
          <a:bodyPr/>
          <a:lstStyle/>
          <a:p>
            <a:r>
              <a:rPr lang="en-US"/>
              <a:t>CLICK TO EDIT MASTER TITLE STYLE</a:t>
            </a:r>
          </a:p>
        </p:txBody>
      </p:sp>
      <p:cxnSp>
        <p:nvCxnSpPr>
          <p:cNvPr id="5" name="Straight Connector 4">
            <a:extLst>
              <a:ext uri="{FF2B5EF4-FFF2-40B4-BE49-F238E27FC236}">
                <a16:creationId xmlns:a16="http://schemas.microsoft.com/office/drawing/2014/main" id="{A47CE530-D192-2143-91D1-07B0573ECD04}"/>
              </a:ext>
            </a:extLst>
          </p:cNvPr>
          <p:cNvCxnSpPr>
            <a:cxnSpLocks/>
          </p:cNvCxnSpPr>
          <p:nvPr userDrawn="1"/>
        </p:nvCxnSpPr>
        <p:spPr>
          <a:xfrm>
            <a:off x="838200" y="718373"/>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33E49618-7FB4-7B45-AE11-0771D065980A}"/>
              </a:ext>
            </a:extLst>
          </p:cNvPr>
          <p:cNvPicPr>
            <a:picLocks noChangeAspect="1"/>
          </p:cNvPicPr>
          <p:nvPr userDrawn="1"/>
        </p:nvPicPr>
        <p:blipFill>
          <a:blip r:embed="rId2"/>
          <a:stretch>
            <a:fillRect/>
          </a:stretch>
        </p:blipFill>
        <p:spPr>
          <a:xfrm>
            <a:off x="9982200" y="136525"/>
            <a:ext cx="1425498" cy="780123"/>
          </a:xfrm>
          <a:prstGeom prst="rect">
            <a:avLst/>
          </a:prstGeom>
        </p:spPr>
      </p:pic>
    </p:spTree>
    <p:extLst>
      <p:ext uri="{BB962C8B-B14F-4D97-AF65-F5344CB8AC3E}">
        <p14:creationId xmlns:p14="http://schemas.microsoft.com/office/powerpoint/2010/main" val="35318594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Brea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08523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47B03-32CF-477A-B059-5632B7DB98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8596E5-1D37-49BB-865B-AEB147B48F7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75EB70-9501-4430-AAEF-4AA07F83E47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2CBD9A4-0E9F-4B72-8806-C402AC3B259A}"/>
              </a:ext>
            </a:extLst>
          </p:cNvPr>
          <p:cNvSpPr>
            <a:spLocks noGrp="1"/>
          </p:cNvSpPr>
          <p:nvPr>
            <p:ph type="dt" sz="half" idx="10"/>
          </p:nvPr>
        </p:nvSpPr>
        <p:spPr/>
        <p:txBody>
          <a:bodyPr/>
          <a:lstStyle/>
          <a:p>
            <a:fld id="{2E82F73D-2382-4D3E-926B-4BC1D670EE55}" type="datetimeFigureOut">
              <a:rPr lang="en-US" smtClean="0"/>
              <a:t>10/24/2023</a:t>
            </a:fld>
            <a:endParaRPr lang="en-US"/>
          </a:p>
        </p:txBody>
      </p:sp>
      <p:sp>
        <p:nvSpPr>
          <p:cNvPr id="6" name="Footer Placeholder 5">
            <a:extLst>
              <a:ext uri="{FF2B5EF4-FFF2-40B4-BE49-F238E27FC236}">
                <a16:creationId xmlns:a16="http://schemas.microsoft.com/office/drawing/2014/main" id="{4DA8356A-20BD-4BD5-86FC-BEE5E53DF8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94FA61-3549-402E-8972-CFF16876465F}"/>
              </a:ext>
            </a:extLst>
          </p:cNvPr>
          <p:cNvSpPr>
            <a:spLocks noGrp="1"/>
          </p:cNvSpPr>
          <p:nvPr>
            <p:ph type="sldNum" sz="quarter" idx="12"/>
          </p:nvPr>
        </p:nvSpPr>
        <p:spPr/>
        <p:txBody>
          <a:bodyPr/>
          <a:lstStyle/>
          <a:p>
            <a:fld id="{A3C32BE5-F3FA-4D50-8AA0-41EC95F25435}" type="slidenum">
              <a:rPr lang="en-US" smtClean="0"/>
              <a:t>‹#›</a:t>
            </a:fld>
            <a:endParaRPr lang="en-US"/>
          </a:p>
        </p:txBody>
      </p:sp>
    </p:spTree>
    <p:extLst>
      <p:ext uri="{BB962C8B-B14F-4D97-AF65-F5344CB8AC3E}">
        <p14:creationId xmlns:p14="http://schemas.microsoft.com/office/powerpoint/2010/main" val="2819606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AD68E-38B3-48B8-9EB4-2766334A3A0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F2370A2-2C4C-4019-B822-77D95D4A7B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7EB6072-4DEA-4070-B345-64266E8DC7A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F5722F-DB83-4FD7-884E-B2DD2DAABA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452F7EB-F6FA-4118-86C6-E26CE99EDCE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269E10D-15DE-4815-94D3-467052A9E4FC}"/>
              </a:ext>
            </a:extLst>
          </p:cNvPr>
          <p:cNvSpPr>
            <a:spLocks noGrp="1"/>
          </p:cNvSpPr>
          <p:nvPr>
            <p:ph type="dt" sz="half" idx="10"/>
          </p:nvPr>
        </p:nvSpPr>
        <p:spPr/>
        <p:txBody>
          <a:bodyPr/>
          <a:lstStyle/>
          <a:p>
            <a:fld id="{2E82F73D-2382-4D3E-926B-4BC1D670EE55}" type="datetimeFigureOut">
              <a:rPr lang="en-US" smtClean="0"/>
              <a:t>10/24/2023</a:t>
            </a:fld>
            <a:endParaRPr lang="en-US"/>
          </a:p>
        </p:txBody>
      </p:sp>
      <p:sp>
        <p:nvSpPr>
          <p:cNvPr id="8" name="Footer Placeholder 7">
            <a:extLst>
              <a:ext uri="{FF2B5EF4-FFF2-40B4-BE49-F238E27FC236}">
                <a16:creationId xmlns:a16="http://schemas.microsoft.com/office/drawing/2014/main" id="{0D365873-F65F-4AA3-8AD7-877ECB3EB2D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99763C6-7642-4008-A5F2-6792CA56E44D}"/>
              </a:ext>
            </a:extLst>
          </p:cNvPr>
          <p:cNvSpPr>
            <a:spLocks noGrp="1"/>
          </p:cNvSpPr>
          <p:nvPr>
            <p:ph type="sldNum" sz="quarter" idx="12"/>
          </p:nvPr>
        </p:nvSpPr>
        <p:spPr/>
        <p:txBody>
          <a:bodyPr/>
          <a:lstStyle/>
          <a:p>
            <a:fld id="{A3C32BE5-F3FA-4D50-8AA0-41EC95F25435}" type="slidenum">
              <a:rPr lang="en-US" smtClean="0"/>
              <a:t>‹#›</a:t>
            </a:fld>
            <a:endParaRPr lang="en-US"/>
          </a:p>
        </p:txBody>
      </p:sp>
    </p:spTree>
    <p:extLst>
      <p:ext uri="{BB962C8B-B14F-4D97-AF65-F5344CB8AC3E}">
        <p14:creationId xmlns:p14="http://schemas.microsoft.com/office/powerpoint/2010/main" val="2502661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1B595-5D6D-444A-9E6C-7A96D8BD37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9963F70-B89B-4A4E-AE6D-A680C2247D92}"/>
              </a:ext>
            </a:extLst>
          </p:cNvPr>
          <p:cNvSpPr>
            <a:spLocks noGrp="1"/>
          </p:cNvSpPr>
          <p:nvPr>
            <p:ph type="dt" sz="half" idx="10"/>
          </p:nvPr>
        </p:nvSpPr>
        <p:spPr/>
        <p:txBody>
          <a:bodyPr/>
          <a:lstStyle/>
          <a:p>
            <a:fld id="{2E82F73D-2382-4D3E-926B-4BC1D670EE55}" type="datetimeFigureOut">
              <a:rPr lang="en-US" smtClean="0"/>
              <a:t>10/24/2023</a:t>
            </a:fld>
            <a:endParaRPr lang="en-US"/>
          </a:p>
        </p:txBody>
      </p:sp>
      <p:sp>
        <p:nvSpPr>
          <p:cNvPr id="4" name="Footer Placeholder 3">
            <a:extLst>
              <a:ext uri="{FF2B5EF4-FFF2-40B4-BE49-F238E27FC236}">
                <a16:creationId xmlns:a16="http://schemas.microsoft.com/office/drawing/2014/main" id="{9DC83175-0D13-4465-BCEB-76E50FD7240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9A700BD-2797-40E6-BF99-9624D2C0643D}"/>
              </a:ext>
            </a:extLst>
          </p:cNvPr>
          <p:cNvSpPr>
            <a:spLocks noGrp="1"/>
          </p:cNvSpPr>
          <p:nvPr>
            <p:ph type="sldNum" sz="quarter" idx="12"/>
          </p:nvPr>
        </p:nvSpPr>
        <p:spPr/>
        <p:txBody>
          <a:bodyPr/>
          <a:lstStyle/>
          <a:p>
            <a:fld id="{A3C32BE5-F3FA-4D50-8AA0-41EC95F25435}" type="slidenum">
              <a:rPr lang="en-US" smtClean="0"/>
              <a:t>‹#›</a:t>
            </a:fld>
            <a:endParaRPr lang="en-US"/>
          </a:p>
        </p:txBody>
      </p:sp>
    </p:spTree>
    <p:extLst>
      <p:ext uri="{BB962C8B-B14F-4D97-AF65-F5344CB8AC3E}">
        <p14:creationId xmlns:p14="http://schemas.microsoft.com/office/powerpoint/2010/main" val="22392635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408CCE-2788-4CD4-9DC0-61D32A92F581}"/>
              </a:ext>
            </a:extLst>
          </p:cNvPr>
          <p:cNvSpPr>
            <a:spLocks noGrp="1"/>
          </p:cNvSpPr>
          <p:nvPr>
            <p:ph type="dt" sz="half" idx="10"/>
          </p:nvPr>
        </p:nvSpPr>
        <p:spPr/>
        <p:txBody>
          <a:bodyPr/>
          <a:lstStyle/>
          <a:p>
            <a:fld id="{2E82F73D-2382-4D3E-926B-4BC1D670EE55}" type="datetimeFigureOut">
              <a:rPr lang="en-US" smtClean="0"/>
              <a:t>10/24/2023</a:t>
            </a:fld>
            <a:endParaRPr lang="en-US"/>
          </a:p>
        </p:txBody>
      </p:sp>
      <p:sp>
        <p:nvSpPr>
          <p:cNvPr id="3" name="Footer Placeholder 2">
            <a:extLst>
              <a:ext uri="{FF2B5EF4-FFF2-40B4-BE49-F238E27FC236}">
                <a16:creationId xmlns:a16="http://schemas.microsoft.com/office/drawing/2014/main" id="{B95E2C38-8D40-48DE-96A2-4F3DFBAB58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C95070B-8B13-4B78-9052-DA0776543D01}"/>
              </a:ext>
            </a:extLst>
          </p:cNvPr>
          <p:cNvSpPr>
            <a:spLocks noGrp="1"/>
          </p:cNvSpPr>
          <p:nvPr>
            <p:ph type="sldNum" sz="quarter" idx="12"/>
          </p:nvPr>
        </p:nvSpPr>
        <p:spPr/>
        <p:txBody>
          <a:bodyPr/>
          <a:lstStyle/>
          <a:p>
            <a:fld id="{A3C32BE5-F3FA-4D50-8AA0-41EC95F25435}" type="slidenum">
              <a:rPr lang="en-US" smtClean="0"/>
              <a:t>‹#›</a:t>
            </a:fld>
            <a:endParaRPr lang="en-US"/>
          </a:p>
        </p:txBody>
      </p:sp>
    </p:spTree>
    <p:extLst>
      <p:ext uri="{BB962C8B-B14F-4D97-AF65-F5344CB8AC3E}">
        <p14:creationId xmlns:p14="http://schemas.microsoft.com/office/powerpoint/2010/main" val="15692557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F3C4C-2FE9-49A8-8F80-330AC4D739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F6639E4-063B-42AA-8B56-C8832267B0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824A407-05D3-41F4-86E4-1F0AECA42B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4E50250-898D-48A0-9AF0-EC2CAC46663D}"/>
              </a:ext>
            </a:extLst>
          </p:cNvPr>
          <p:cNvSpPr>
            <a:spLocks noGrp="1"/>
          </p:cNvSpPr>
          <p:nvPr>
            <p:ph type="dt" sz="half" idx="10"/>
          </p:nvPr>
        </p:nvSpPr>
        <p:spPr/>
        <p:txBody>
          <a:bodyPr/>
          <a:lstStyle/>
          <a:p>
            <a:fld id="{2E82F73D-2382-4D3E-926B-4BC1D670EE55}" type="datetimeFigureOut">
              <a:rPr lang="en-US" smtClean="0"/>
              <a:t>10/24/2023</a:t>
            </a:fld>
            <a:endParaRPr lang="en-US"/>
          </a:p>
        </p:txBody>
      </p:sp>
      <p:sp>
        <p:nvSpPr>
          <p:cNvPr id="6" name="Footer Placeholder 5">
            <a:extLst>
              <a:ext uri="{FF2B5EF4-FFF2-40B4-BE49-F238E27FC236}">
                <a16:creationId xmlns:a16="http://schemas.microsoft.com/office/drawing/2014/main" id="{4388284D-8C0F-4F07-8283-D125F61480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CDE3BC-C240-4DDF-9613-E79D501BD4DE}"/>
              </a:ext>
            </a:extLst>
          </p:cNvPr>
          <p:cNvSpPr>
            <a:spLocks noGrp="1"/>
          </p:cNvSpPr>
          <p:nvPr>
            <p:ph type="sldNum" sz="quarter" idx="12"/>
          </p:nvPr>
        </p:nvSpPr>
        <p:spPr/>
        <p:txBody>
          <a:bodyPr/>
          <a:lstStyle/>
          <a:p>
            <a:fld id="{A3C32BE5-F3FA-4D50-8AA0-41EC95F25435}" type="slidenum">
              <a:rPr lang="en-US" smtClean="0"/>
              <a:t>‹#›</a:t>
            </a:fld>
            <a:endParaRPr lang="en-US"/>
          </a:p>
        </p:txBody>
      </p:sp>
    </p:spTree>
    <p:extLst>
      <p:ext uri="{BB962C8B-B14F-4D97-AF65-F5344CB8AC3E}">
        <p14:creationId xmlns:p14="http://schemas.microsoft.com/office/powerpoint/2010/main" val="2648413630"/>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21" Type="http://schemas.openxmlformats.org/officeDocument/2006/relationships/slideLayout" Target="../slideLayouts/slideLayout33.xml"/><Relationship Id="rId34" Type="http://schemas.openxmlformats.org/officeDocument/2006/relationships/slideLayout" Target="../slideLayouts/slideLayout46.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37" Type="http://schemas.openxmlformats.org/officeDocument/2006/relationships/theme" Target="../theme/theme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slideLayout" Target="../slideLayouts/slideLayout48.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slideLayout" Target="../slideLayouts/slideLayout47.xml"/><Relationship Id="rId8" Type="http://schemas.openxmlformats.org/officeDocument/2006/relationships/slideLayout" Target="../slideLayouts/slideLayout20.xml"/><Relationship Id="rId3"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03E1C3-F698-A569-E7C6-1D434105E7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15F4955-5066-E5D0-654E-5667643A29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D3473A-9671-9A5F-0456-FCAC348C2C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71119E-BE0C-491C-8D74-61F13D37D4DA}" type="datetimeFigureOut">
              <a:rPr lang="en-US" smtClean="0"/>
              <a:t>10/24/2023</a:t>
            </a:fld>
            <a:endParaRPr lang="en-US"/>
          </a:p>
        </p:txBody>
      </p:sp>
      <p:sp>
        <p:nvSpPr>
          <p:cNvPr id="5" name="Footer Placeholder 4">
            <a:extLst>
              <a:ext uri="{FF2B5EF4-FFF2-40B4-BE49-F238E27FC236}">
                <a16:creationId xmlns:a16="http://schemas.microsoft.com/office/drawing/2014/main" id="{1C431198-15C5-7C82-5795-AF2907B808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F555F75-1D83-EADE-87A7-1ABE1A9029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F384B6-8ADA-47E8-8461-47D34911F34F}" type="slidenum">
              <a:rPr lang="en-US" smtClean="0"/>
              <a:t>‹#›</a:t>
            </a:fld>
            <a:endParaRPr lang="en-US"/>
          </a:p>
        </p:txBody>
      </p:sp>
    </p:spTree>
    <p:extLst>
      <p:ext uri="{BB962C8B-B14F-4D97-AF65-F5344CB8AC3E}">
        <p14:creationId xmlns:p14="http://schemas.microsoft.com/office/powerpoint/2010/main" val="1004617551"/>
      </p:ext>
    </p:extLst>
  </p:cSld>
  <p:clrMap bg1="lt1" tx1="dk1" bg2="lt2" tx2="dk2" accent1="accent1" accent2="accent2" accent3="accent3" accent4="accent4" accent5="accent5" accent6="accent6" hlink="hlink" folHlink="folHlink"/>
  <p:sldLayoutIdLst>
    <p:sldLayoutId id="214748365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AE6F62-C47E-44EB-88CC-65F831C343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D4F525-0FD0-4CC9-8DB1-F85278F5D9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8A96F1-5A7B-4C53-9D17-3D19B0FB76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82F73D-2382-4D3E-926B-4BC1D670EE55}" type="datetimeFigureOut">
              <a:rPr lang="en-US" smtClean="0"/>
              <a:t>10/24/2023</a:t>
            </a:fld>
            <a:endParaRPr lang="en-US"/>
          </a:p>
        </p:txBody>
      </p:sp>
      <p:sp>
        <p:nvSpPr>
          <p:cNvPr id="5" name="Footer Placeholder 4">
            <a:extLst>
              <a:ext uri="{FF2B5EF4-FFF2-40B4-BE49-F238E27FC236}">
                <a16:creationId xmlns:a16="http://schemas.microsoft.com/office/drawing/2014/main" id="{1B286636-7EC9-4CD0-9A90-9A2FA0FF26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4D28C4-81B4-43DB-96A1-4BD2FEC0C7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C32BE5-F3FA-4D50-8AA0-41EC95F25435}" type="slidenum">
              <a:rPr lang="en-US" smtClean="0"/>
              <a:t>‹#›</a:t>
            </a:fld>
            <a:endParaRPr lang="en-US"/>
          </a:p>
        </p:txBody>
      </p:sp>
    </p:spTree>
    <p:extLst>
      <p:ext uri="{BB962C8B-B14F-4D97-AF65-F5344CB8AC3E}">
        <p14:creationId xmlns:p14="http://schemas.microsoft.com/office/powerpoint/2010/main" val="2926264088"/>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0E90A9-4014-B34B-9098-8534816D28D6}"/>
              </a:ext>
            </a:extLst>
          </p:cNvPr>
          <p:cNvSpPr>
            <a:spLocks noGrp="1"/>
          </p:cNvSpPr>
          <p:nvPr>
            <p:ph type="title"/>
          </p:nvPr>
        </p:nvSpPr>
        <p:spPr>
          <a:xfrm>
            <a:off x="570570" y="365082"/>
            <a:ext cx="10515600" cy="63190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4A6CC57-0F30-5F4F-B8AA-C06A1F628B4F}"/>
              </a:ext>
            </a:extLst>
          </p:cNvPr>
          <p:cNvSpPr>
            <a:spLocks noGrp="1"/>
          </p:cNvSpPr>
          <p:nvPr>
            <p:ph type="body" idx="1"/>
          </p:nvPr>
        </p:nvSpPr>
        <p:spPr>
          <a:xfrm>
            <a:off x="992460" y="1170878"/>
            <a:ext cx="10361340" cy="500608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4559B3E-E4E0-5640-81F4-D2566807F1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939F9C4-09E1-9144-A69C-B9AAA65E06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07B975-E0AE-3C42-A54C-FAE04A6380CC}" type="slidenum">
              <a:rPr lang="en-US" smtClean="0"/>
              <a:t>‹#›</a:t>
            </a:fld>
            <a:endParaRPr lang="en-US"/>
          </a:p>
        </p:txBody>
      </p:sp>
    </p:spTree>
    <p:extLst>
      <p:ext uri="{BB962C8B-B14F-4D97-AF65-F5344CB8AC3E}">
        <p14:creationId xmlns:p14="http://schemas.microsoft.com/office/powerpoint/2010/main" val="1390432443"/>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86" r:id="rId19"/>
    <p:sldLayoutId id="2147483687" r:id="rId20"/>
    <p:sldLayoutId id="2147483688" r:id="rId21"/>
    <p:sldLayoutId id="2147483689" r:id="rId22"/>
    <p:sldLayoutId id="2147483690" r:id="rId23"/>
    <p:sldLayoutId id="2147483691" r:id="rId24"/>
    <p:sldLayoutId id="2147483692" r:id="rId25"/>
    <p:sldLayoutId id="2147483693" r:id="rId26"/>
    <p:sldLayoutId id="2147483694" r:id="rId27"/>
    <p:sldLayoutId id="2147483695" r:id="rId28"/>
    <p:sldLayoutId id="2147483696" r:id="rId29"/>
    <p:sldLayoutId id="2147483697" r:id="rId30"/>
    <p:sldLayoutId id="2147483698" r:id="rId31"/>
    <p:sldLayoutId id="2147483699" r:id="rId32"/>
    <p:sldLayoutId id="2147483700" r:id="rId33"/>
    <p:sldLayoutId id="2147483701" r:id="rId34"/>
    <p:sldLayoutId id="2147483702" r:id="rId35"/>
    <p:sldLayoutId id="2147483703" r:id="rId36"/>
  </p:sldLayoutIdLst>
  <p:txStyles>
    <p:titleStyle>
      <a:lvl1pPr algn="l" defTabSz="914400" rtl="0" eaLnBrk="1" latinLnBrk="0" hangingPunct="1">
        <a:lnSpc>
          <a:spcPct val="90000"/>
        </a:lnSpc>
        <a:spcBef>
          <a:spcPct val="0"/>
        </a:spcBef>
        <a:buNone/>
        <a:defRPr sz="4400" b="0" i="0" kern="1200" spc="500" baseline="0">
          <a:solidFill>
            <a:schemeClr val="tx1"/>
          </a:solidFill>
          <a:latin typeface="Saira ExtraCondensed Ligh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Zilla Slab" pitchFamily="2" charset="77"/>
          <a:ea typeface="Zilla Slab" pitchFamily="2"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Zilla Slab" pitchFamily="2" charset="77"/>
          <a:ea typeface="Zilla Slab" pitchFamily="2"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Zilla Slab" pitchFamily="2" charset="77"/>
          <a:ea typeface="Zilla Slab" pitchFamily="2"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Zilla Slab" pitchFamily="2" charset="77"/>
          <a:ea typeface="Zilla Slab" pitchFamily="2"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Zilla Slab" pitchFamily="2" charset="77"/>
          <a:ea typeface="Zilla Slab" pitchFamily="2"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C3BF70D-BB2E-43F1-AA24-276D66D5F817}"/>
              </a:ext>
            </a:extLst>
          </p:cNvPr>
          <p:cNvSpPr txBox="1">
            <a:spLocks/>
          </p:cNvSpPr>
          <p:nvPr/>
        </p:nvSpPr>
        <p:spPr>
          <a:xfrm>
            <a:off x="1676400" y="2354883"/>
            <a:ext cx="9144000" cy="150274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5400" b="0" i="0" kern="1200" spc="500" baseline="0">
                <a:solidFill>
                  <a:schemeClr val="tx1"/>
                </a:solidFill>
                <a:latin typeface="Saira ExtraCondensed Light" pitchFamily="2" charset="77"/>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500" normalizeH="0" baseline="0" noProof="0" dirty="0">
                <a:ln>
                  <a:noFill/>
                </a:ln>
                <a:solidFill>
                  <a:srgbClr val="1D4F91"/>
                </a:solidFill>
                <a:effectLst/>
                <a:uLnTx/>
                <a:uFillTx/>
                <a:latin typeface="Saira ExtraCondensed Light" pitchFamily="2" charset="77"/>
                <a:ea typeface="+mj-ea"/>
                <a:cs typeface="+mj-cs"/>
              </a:rPr>
              <a:t>CPA: ENDLESS OPPORTUNITIES</a:t>
            </a:r>
          </a:p>
        </p:txBody>
      </p:sp>
      <p:sp>
        <p:nvSpPr>
          <p:cNvPr id="6" name="Subtitle 2">
            <a:extLst>
              <a:ext uri="{FF2B5EF4-FFF2-40B4-BE49-F238E27FC236}">
                <a16:creationId xmlns:a16="http://schemas.microsoft.com/office/drawing/2014/main" id="{3FB5A74C-33DF-419A-9A09-2060440C5D10}"/>
              </a:ext>
            </a:extLst>
          </p:cNvPr>
          <p:cNvSpPr txBox="1">
            <a:spLocks/>
          </p:cNvSpPr>
          <p:nvPr/>
        </p:nvSpPr>
        <p:spPr>
          <a:xfrm>
            <a:off x="1676400" y="4156615"/>
            <a:ext cx="9144000" cy="1655762"/>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b="1" kern="1200" spc="100" baseline="0">
                <a:solidFill>
                  <a:schemeClr val="tx1"/>
                </a:solidFill>
                <a:latin typeface="Saira ExtraCondensed" panose="00000508000000000000" pitchFamily="2" charset="0"/>
                <a:ea typeface="Zilla Slab" pitchFamily="2" charset="77"/>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Zilla Slab" pitchFamily="2" charset="77"/>
                <a:ea typeface="Zilla Slab" pitchFamily="2" charset="77"/>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Zilla Slab" pitchFamily="2" charset="77"/>
                <a:ea typeface="Zilla Slab" pitchFamily="2" charset="77"/>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Zilla Slab" pitchFamily="2" charset="77"/>
                <a:ea typeface="Zilla Slab" pitchFamily="2" charset="77"/>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Zilla Slab" pitchFamily="2" charset="77"/>
                <a:ea typeface="Zilla Slab" pitchFamily="2" charset="77"/>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100" normalizeH="0" baseline="0" noProof="0" dirty="0">
                <a:ln>
                  <a:noFill/>
                </a:ln>
                <a:solidFill>
                  <a:srgbClr val="1D4F91"/>
                </a:solidFill>
                <a:effectLst/>
                <a:highlight>
                  <a:srgbClr val="FFFF00"/>
                </a:highlight>
                <a:uLnTx/>
                <a:uFillTx/>
                <a:latin typeface="Saira ExtraCondensed"/>
                <a:ea typeface="Zilla Slab" pitchFamily="2" charset="77"/>
                <a:cs typeface="+mn-cs"/>
              </a:rPr>
              <a:t>Speaker Name | Title </a:t>
            </a:r>
            <a:endParaRPr kumimoji="0" lang="en-US" sz="2400" b="1" i="0" u="none" strike="noStrike" kern="1200" cap="none" spc="100" normalizeH="0" baseline="0" noProof="0" dirty="0">
              <a:ln>
                <a:noFill/>
              </a:ln>
              <a:solidFill>
                <a:srgbClr val="1D4F91"/>
              </a:solidFill>
              <a:effectLst/>
              <a:highlight>
                <a:srgbClr val="FFFF00"/>
              </a:highlight>
              <a:uLnTx/>
              <a:uFillTx/>
              <a:latin typeface="Saira ExtraCondensed" panose="00000508000000000000" pitchFamily="2" charset="0"/>
              <a:ea typeface="Zilla Slab" pitchFamily="2" charset="77"/>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100" normalizeH="0" baseline="0" noProof="0" dirty="0">
                <a:ln>
                  <a:noFill/>
                </a:ln>
                <a:solidFill>
                  <a:srgbClr val="1D4F91"/>
                </a:solidFill>
                <a:effectLst/>
                <a:highlight>
                  <a:srgbClr val="FFFF00"/>
                </a:highlight>
                <a:uLnTx/>
                <a:uFillTx/>
                <a:latin typeface="Saira ExtraCondensed" panose="00000508000000000000" pitchFamily="2" charset="0"/>
                <a:ea typeface="Zilla Slab" pitchFamily="2" charset="77"/>
                <a:cs typeface="+mn-cs"/>
              </a:rPr>
              <a:t>Presentation Location</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100" normalizeH="0" baseline="0" noProof="0" dirty="0">
                <a:ln>
                  <a:noFill/>
                </a:ln>
                <a:solidFill>
                  <a:srgbClr val="1D4F91"/>
                </a:solidFill>
                <a:effectLst/>
                <a:highlight>
                  <a:srgbClr val="FFFF00"/>
                </a:highlight>
                <a:uLnTx/>
                <a:uFillTx/>
                <a:latin typeface="Saira ExtraCondensed" panose="00000508000000000000" pitchFamily="2" charset="0"/>
                <a:ea typeface="Zilla Slab" pitchFamily="2" charset="77"/>
                <a:cs typeface="+mn-cs"/>
              </a:rPr>
              <a:t>Presentation Date</a:t>
            </a:r>
          </a:p>
        </p:txBody>
      </p:sp>
      <p:pic>
        <p:nvPicPr>
          <p:cNvPr id="3" name="Picture 2">
            <a:extLst>
              <a:ext uri="{FF2B5EF4-FFF2-40B4-BE49-F238E27FC236}">
                <a16:creationId xmlns:a16="http://schemas.microsoft.com/office/drawing/2014/main" id="{9303F96D-F809-48EB-AECC-484A4E9B32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4843" y="-257119"/>
            <a:ext cx="5067114" cy="3085987"/>
          </a:xfrm>
          <a:prstGeom prst="rect">
            <a:avLst/>
          </a:prstGeom>
        </p:spPr>
      </p:pic>
    </p:spTree>
    <p:extLst>
      <p:ext uri="{BB962C8B-B14F-4D97-AF65-F5344CB8AC3E}">
        <p14:creationId xmlns:p14="http://schemas.microsoft.com/office/powerpoint/2010/main" val="33099831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AEC7BB9A-2FA3-AA8E-97A9-27F8343D9BA5}"/>
              </a:ext>
            </a:extLst>
          </p:cNvPr>
          <p:cNvSpPr>
            <a:spLocks noGrp="1"/>
          </p:cNvSpPr>
          <p:nvPr>
            <p:ph type="title"/>
          </p:nvPr>
        </p:nvSpPr>
        <p:spPr/>
        <p:txBody>
          <a:bodyPr/>
          <a:lstStyle/>
          <a:p>
            <a:r>
              <a:rPr lang="en-US" sz="3700"/>
              <a:t>THE WORLD NEEDS SKILLED ACCOUNTANTS </a:t>
            </a:r>
          </a:p>
        </p:txBody>
      </p:sp>
      <p:pic>
        <p:nvPicPr>
          <p:cNvPr id="3" name="Picture 2">
            <a:extLst>
              <a:ext uri="{FF2B5EF4-FFF2-40B4-BE49-F238E27FC236}">
                <a16:creationId xmlns:a16="http://schemas.microsoft.com/office/drawing/2014/main" id="{855D3501-C1F8-4197-B1A6-6724E0E944BF}"/>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909264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A9115C8C-FA54-F5F3-AF42-CF9F49CC0759}"/>
              </a:ext>
            </a:extLst>
          </p:cNvPr>
          <p:cNvSpPr>
            <a:spLocks noGrp="1"/>
          </p:cNvSpPr>
          <p:nvPr>
            <p:ph type="title"/>
          </p:nvPr>
        </p:nvSpPr>
        <p:spPr/>
        <p:txBody>
          <a:bodyPr/>
          <a:lstStyle/>
          <a:p>
            <a:r>
              <a:rPr lang="en-US"/>
              <a:t>JOB SECURITY</a:t>
            </a:r>
            <a:endParaRPr lang="en-US" dirty="0"/>
          </a:p>
        </p:txBody>
      </p:sp>
      <p:pic>
        <p:nvPicPr>
          <p:cNvPr id="3" name="Picture 2">
            <a:extLst>
              <a:ext uri="{FF2B5EF4-FFF2-40B4-BE49-F238E27FC236}">
                <a16:creationId xmlns:a16="http://schemas.microsoft.com/office/drawing/2014/main" id="{ACB9BD1D-F28C-9FEB-2938-79C8FD805BDD}"/>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6936296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A0697670-9948-933B-620A-E722E932E161}"/>
              </a:ext>
            </a:extLst>
          </p:cNvPr>
          <p:cNvSpPr>
            <a:spLocks noGrp="1"/>
          </p:cNvSpPr>
          <p:nvPr>
            <p:ph type="title"/>
          </p:nvPr>
        </p:nvSpPr>
        <p:spPr/>
        <p:txBody>
          <a:bodyPr/>
          <a:lstStyle/>
          <a:p>
            <a:r>
              <a:rPr lang="en-US"/>
              <a:t>STEPS TO CPA GREATNESS</a:t>
            </a:r>
            <a:endParaRPr lang="en-US" dirty="0"/>
          </a:p>
        </p:txBody>
      </p:sp>
      <p:pic>
        <p:nvPicPr>
          <p:cNvPr id="3" name="Picture 2">
            <a:extLst>
              <a:ext uri="{FF2B5EF4-FFF2-40B4-BE49-F238E27FC236}">
                <a16:creationId xmlns:a16="http://schemas.microsoft.com/office/drawing/2014/main" id="{7C6ECF33-0C45-08AA-269D-A095294AC2A2}"/>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7959361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3BEA1181-AA1E-8497-2D0A-5A31E48F7B7C}"/>
              </a:ext>
            </a:extLst>
          </p:cNvPr>
          <p:cNvSpPr>
            <a:spLocks noGrp="1"/>
          </p:cNvSpPr>
          <p:nvPr>
            <p:ph type="title"/>
          </p:nvPr>
        </p:nvSpPr>
        <p:spPr/>
        <p:txBody>
          <a:bodyPr/>
          <a:lstStyle/>
          <a:p>
            <a:r>
              <a:rPr lang="en-US" sz="4000" spc="500">
                <a:latin typeface="Saira ExtraCondensed Light"/>
              </a:rPr>
              <a:t>TEXAS CANDIDATES CAN NOW TEST AT 120 HOURS</a:t>
            </a:r>
            <a:endParaRPr lang="en-US" sz="4000" spc="500"/>
          </a:p>
        </p:txBody>
      </p:sp>
      <p:pic>
        <p:nvPicPr>
          <p:cNvPr id="3" name="Picture 2">
            <a:extLst>
              <a:ext uri="{FF2B5EF4-FFF2-40B4-BE49-F238E27FC236}">
                <a16:creationId xmlns:a16="http://schemas.microsoft.com/office/drawing/2014/main" id="{AF94880C-D49D-C3AD-25AF-28643C125D06}"/>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1618467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4D4E718-1138-7A83-C645-1FD467FFFBA8}"/>
              </a:ext>
            </a:extLst>
          </p:cNvPr>
          <p:cNvSpPr>
            <a:spLocks noGrp="1"/>
          </p:cNvSpPr>
          <p:nvPr>
            <p:ph type="title"/>
          </p:nvPr>
        </p:nvSpPr>
        <p:spPr/>
        <p:txBody>
          <a:bodyPr/>
          <a:lstStyle/>
          <a:p>
            <a:r>
              <a:rPr lang="en-US" sz="4000" spc="500">
                <a:latin typeface="Saira ExtraCondensed Light"/>
              </a:rPr>
              <a:t>CHANGES EFFECTIVE SEPT. 1, 2023</a:t>
            </a:r>
            <a:endParaRPr lang="en-US" sz="4000" spc="500"/>
          </a:p>
        </p:txBody>
      </p:sp>
      <p:pic>
        <p:nvPicPr>
          <p:cNvPr id="3" name="Picture 2">
            <a:extLst>
              <a:ext uri="{FF2B5EF4-FFF2-40B4-BE49-F238E27FC236}">
                <a16:creationId xmlns:a16="http://schemas.microsoft.com/office/drawing/2014/main" id="{E4D0A964-069B-A263-000E-787A9DD2ECE6}"/>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1027530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1E440EAF-1425-0901-71C4-0BCE388E2751}"/>
              </a:ext>
            </a:extLst>
          </p:cNvPr>
          <p:cNvSpPr>
            <a:spLocks noGrp="1"/>
          </p:cNvSpPr>
          <p:nvPr>
            <p:ph type="title"/>
          </p:nvPr>
        </p:nvSpPr>
        <p:spPr/>
        <p:txBody>
          <a:bodyPr/>
          <a:lstStyle/>
          <a:p>
            <a:r>
              <a:rPr lang="en-US" sz="4000" spc="500">
                <a:latin typeface="Saira ExtraCondensed Light"/>
              </a:rPr>
              <a:t>MORE DETAILS FROM THE STATE BOARD</a:t>
            </a:r>
            <a:endParaRPr lang="en-US" sz="4000" spc="500"/>
          </a:p>
        </p:txBody>
      </p:sp>
      <p:pic>
        <p:nvPicPr>
          <p:cNvPr id="3" name="Picture 2">
            <a:extLst>
              <a:ext uri="{FF2B5EF4-FFF2-40B4-BE49-F238E27FC236}">
                <a16:creationId xmlns:a16="http://schemas.microsoft.com/office/drawing/2014/main" id="{F01AFD3A-F537-3B65-BD2E-F1A2FBE9ECA1}"/>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6122363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C74F51B-B48D-A167-9816-2B2B15FC9FDE}"/>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4459E186-D1E9-A90D-0597-09E26BD95DC4}"/>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883253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08B2FB0-6D14-5F0E-AE2B-5069AE5629C7}"/>
              </a:ext>
            </a:extLst>
          </p:cNvPr>
          <p:cNvSpPr>
            <a:spLocks noGrp="1"/>
          </p:cNvSpPr>
          <p:nvPr>
            <p:ph type="title"/>
          </p:nvPr>
        </p:nvSpPr>
        <p:spPr/>
        <p:txBody>
          <a:bodyPr/>
          <a:lstStyle/>
          <a:p>
            <a:r>
              <a:rPr lang="en-US"/>
              <a:t>MEET THE DEMAND FOR RESKILLING</a:t>
            </a:r>
          </a:p>
        </p:txBody>
      </p:sp>
      <p:pic>
        <p:nvPicPr>
          <p:cNvPr id="3" name="Picture 2">
            <a:extLst>
              <a:ext uri="{FF2B5EF4-FFF2-40B4-BE49-F238E27FC236}">
                <a16:creationId xmlns:a16="http://schemas.microsoft.com/office/drawing/2014/main" id="{2B3DA825-04E6-027C-C5D9-4E8609C5A10F}"/>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6213629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BCFDFB5-BDB6-8A12-77E5-F3B36D167FFD}"/>
              </a:ext>
            </a:extLst>
          </p:cNvPr>
          <p:cNvSpPr>
            <a:spLocks noGrp="1"/>
          </p:cNvSpPr>
          <p:nvPr>
            <p:ph type="title"/>
          </p:nvPr>
        </p:nvSpPr>
        <p:spPr/>
        <p:txBody>
          <a:bodyPr/>
          <a:lstStyle/>
          <a:p>
            <a:r>
              <a:rPr lang="en-US"/>
              <a:t>BE AHEAD OF THE GAME</a:t>
            </a:r>
          </a:p>
        </p:txBody>
      </p:sp>
      <p:pic>
        <p:nvPicPr>
          <p:cNvPr id="3" name="Picture 2">
            <a:extLst>
              <a:ext uri="{FF2B5EF4-FFF2-40B4-BE49-F238E27FC236}">
                <a16:creationId xmlns:a16="http://schemas.microsoft.com/office/drawing/2014/main" id="{EAC9416C-F503-793D-65D5-ECEC325B63C2}"/>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2180018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3B72B09F-6E9E-1687-D860-280DB2868C83}"/>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33ADE50E-A9A6-BCAA-D6F1-B997D986448A}"/>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6984761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BF63E40-4DD1-9A6F-D8DB-575011AB34CD}"/>
              </a:ext>
            </a:extLst>
          </p:cNvPr>
          <p:cNvSpPr>
            <a:spLocks noGrp="1"/>
          </p:cNvSpPr>
          <p:nvPr>
            <p:ph type="title"/>
          </p:nvPr>
        </p:nvSpPr>
        <p:spPr/>
        <p:txBody>
          <a:bodyPr/>
          <a:lstStyle/>
          <a:p>
            <a:r>
              <a:rPr lang="en-US" sz="3700"/>
              <a:t>WHO IS TXCPA?</a:t>
            </a:r>
          </a:p>
        </p:txBody>
      </p:sp>
      <p:pic>
        <p:nvPicPr>
          <p:cNvPr id="3" name="Picture 2">
            <a:extLst>
              <a:ext uri="{FF2B5EF4-FFF2-40B4-BE49-F238E27FC236}">
                <a16:creationId xmlns:a16="http://schemas.microsoft.com/office/drawing/2014/main" id="{5A0934E6-F2A8-4D82-EAEC-2720322B733B}"/>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0062736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1839835-D55F-61F6-D652-C9A435DA8EAC}"/>
              </a:ext>
            </a:extLst>
          </p:cNvPr>
          <p:cNvSpPr>
            <a:spLocks noGrp="1"/>
          </p:cNvSpPr>
          <p:nvPr>
            <p:ph type="title"/>
          </p:nvPr>
        </p:nvSpPr>
        <p:spPr/>
        <p:txBody>
          <a:bodyPr/>
          <a:lstStyle/>
          <a:p>
            <a:r>
              <a:rPr lang="en-US"/>
              <a:t>CPA EVOLUTION</a:t>
            </a:r>
          </a:p>
        </p:txBody>
      </p:sp>
      <p:pic>
        <p:nvPicPr>
          <p:cNvPr id="3" name="Picture 2">
            <a:extLst>
              <a:ext uri="{FF2B5EF4-FFF2-40B4-BE49-F238E27FC236}">
                <a16:creationId xmlns:a16="http://schemas.microsoft.com/office/drawing/2014/main" id="{5FF8D7A8-FD04-4851-9204-4D7EE799F5D2}"/>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0981983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793072CA-E2AF-8852-ABB1-CA6D3F2AB11D}"/>
              </a:ext>
            </a:extLst>
          </p:cNvPr>
          <p:cNvSpPr>
            <a:spLocks noGrp="1"/>
          </p:cNvSpPr>
          <p:nvPr>
            <p:ph type="title"/>
          </p:nvPr>
        </p:nvSpPr>
        <p:spPr/>
        <p:txBody>
          <a:bodyPr/>
          <a:lstStyle/>
          <a:p>
            <a:r>
              <a:rPr lang="en-US"/>
              <a:t>HOW WILL THE EXAM CHANGE?</a:t>
            </a:r>
          </a:p>
        </p:txBody>
      </p:sp>
      <p:pic>
        <p:nvPicPr>
          <p:cNvPr id="3" name="Picture 2">
            <a:extLst>
              <a:ext uri="{FF2B5EF4-FFF2-40B4-BE49-F238E27FC236}">
                <a16:creationId xmlns:a16="http://schemas.microsoft.com/office/drawing/2014/main" id="{D1BAB6B9-D2F1-BC26-8280-24A1F9D606B3}"/>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004254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3FB53ED-3A79-9A08-3BA3-20153BBEB0CB}"/>
              </a:ext>
            </a:extLst>
          </p:cNvPr>
          <p:cNvSpPr>
            <a:spLocks noGrp="1"/>
          </p:cNvSpPr>
          <p:nvPr>
            <p:ph type="title"/>
          </p:nvPr>
        </p:nvSpPr>
        <p:spPr/>
        <p:txBody>
          <a:bodyPr/>
          <a:lstStyle/>
          <a:p>
            <a:r>
              <a:rPr lang="en-US"/>
              <a:t>CONTENT IN THE NEW EXAM SECTIONS - CORE</a:t>
            </a:r>
          </a:p>
        </p:txBody>
      </p:sp>
      <p:pic>
        <p:nvPicPr>
          <p:cNvPr id="3" name="Picture 2">
            <a:extLst>
              <a:ext uri="{FF2B5EF4-FFF2-40B4-BE49-F238E27FC236}">
                <a16:creationId xmlns:a16="http://schemas.microsoft.com/office/drawing/2014/main" id="{F0CB3DA1-388A-6B3D-E843-0E8EB37F7CC5}"/>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8535637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125DE60-5CD9-E664-D3A1-B60363FDA989}"/>
              </a:ext>
            </a:extLst>
          </p:cNvPr>
          <p:cNvSpPr>
            <a:spLocks noGrp="1"/>
          </p:cNvSpPr>
          <p:nvPr>
            <p:ph type="title"/>
          </p:nvPr>
        </p:nvSpPr>
        <p:spPr/>
        <p:txBody>
          <a:bodyPr/>
          <a:lstStyle/>
          <a:p>
            <a:r>
              <a:rPr lang="en-US"/>
              <a:t>CONTENT IN THE NEW EXAM SECTIONS - DISCIPLINES</a:t>
            </a:r>
          </a:p>
        </p:txBody>
      </p:sp>
      <p:pic>
        <p:nvPicPr>
          <p:cNvPr id="3" name="Picture 2">
            <a:extLst>
              <a:ext uri="{FF2B5EF4-FFF2-40B4-BE49-F238E27FC236}">
                <a16:creationId xmlns:a16="http://schemas.microsoft.com/office/drawing/2014/main" id="{246981C8-4B21-F12B-FFDC-23076CB19B7C}"/>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6376791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33B763E-B063-001E-BAB9-40CB00CA204C}"/>
              </a:ext>
            </a:extLst>
          </p:cNvPr>
          <p:cNvSpPr>
            <a:spLocks noGrp="1"/>
          </p:cNvSpPr>
          <p:nvPr>
            <p:ph type="title"/>
          </p:nvPr>
        </p:nvSpPr>
        <p:spPr/>
        <p:txBody>
          <a:bodyPr/>
          <a:lstStyle/>
          <a:p>
            <a:r>
              <a:rPr lang="en-US" spc="300">
                <a:latin typeface="Saira ExtraCondensed Light"/>
              </a:rPr>
              <a:t>CPA EXAM BLUEPRINTS</a:t>
            </a:r>
            <a:endParaRPr lang="en-US" spc="300"/>
          </a:p>
        </p:txBody>
      </p:sp>
      <p:pic>
        <p:nvPicPr>
          <p:cNvPr id="3" name="Picture 2">
            <a:extLst>
              <a:ext uri="{FF2B5EF4-FFF2-40B4-BE49-F238E27FC236}">
                <a16:creationId xmlns:a16="http://schemas.microsoft.com/office/drawing/2014/main" id="{6DC28ADD-03F0-0DA4-CC4B-A277DDBB44B1}"/>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0899476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B5A325E0-5CF8-2457-5947-62721917CA62}"/>
              </a:ext>
            </a:extLst>
          </p:cNvPr>
          <p:cNvSpPr>
            <a:spLocks noGrp="1"/>
          </p:cNvSpPr>
          <p:nvPr>
            <p:ph type="title"/>
          </p:nvPr>
        </p:nvSpPr>
        <p:spPr/>
        <p:txBody>
          <a:bodyPr/>
          <a:lstStyle/>
          <a:p>
            <a:r>
              <a:rPr lang="en-US" spc="300"/>
              <a:t>CPA EXAM TRANSITION POLICY</a:t>
            </a:r>
          </a:p>
        </p:txBody>
      </p:sp>
      <p:pic>
        <p:nvPicPr>
          <p:cNvPr id="3" name="Picture 2">
            <a:extLst>
              <a:ext uri="{FF2B5EF4-FFF2-40B4-BE49-F238E27FC236}">
                <a16:creationId xmlns:a16="http://schemas.microsoft.com/office/drawing/2014/main" id="{DDE203DD-1F27-B601-C3F0-0139698E5C76}"/>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2095662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78995A0B-FC1B-0909-09AC-F9E61C12D491}"/>
              </a:ext>
            </a:extLst>
          </p:cNvPr>
          <p:cNvSpPr>
            <a:spLocks noGrp="1"/>
          </p:cNvSpPr>
          <p:nvPr>
            <p:ph type="title"/>
          </p:nvPr>
        </p:nvSpPr>
        <p:spPr/>
        <p:txBody>
          <a:bodyPr/>
          <a:lstStyle/>
          <a:p>
            <a:r>
              <a:rPr lang="en-US" sz="4000" spc="500">
                <a:latin typeface="Saira ExtraCondensed Light"/>
              </a:rPr>
              <a:t>IMPORTANT 2023 DATES FOR TEXAS CANDIDATES</a:t>
            </a:r>
            <a:endParaRPr lang="en-US" sz="4000" spc="500"/>
          </a:p>
        </p:txBody>
      </p:sp>
      <p:pic>
        <p:nvPicPr>
          <p:cNvPr id="3" name="Picture 2">
            <a:extLst>
              <a:ext uri="{FF2B5EF4-FFF2-40B4-BE49-F238E27FC236}">
                <a16:creationId xmlns:a16="http://schemas.microsoft.com/office/drawing/2014/main" id="{DCF4B490-5633-B7FB-74EC-A605AD1007C7}"/>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141120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770C2294-3396-7E96-6D4C-11A51EBAC563}"/>
              </a:ext>
            </a:extLst>
          </p:cNvPr>
          <p:cNvSpPr>
            <a:spLocks noGrp="1"/>
          </p:cNvSpPr>
          <p:nvPr>
            <p:ph type="title"/>
          </p:nvPr>
        </p:nvSpPr>
        <p:spPr/>
        <p:txBody>
          <a:bodyPr/>
          <a:lstStyle/>
          <a:p>
            <a:r>
              <a:rPr lang="en-US" sz="4000" spc="500"/>
              <a:t>2024 SCORE RELEASE DATES</a:t>
            </a:r>
          </a:p>
        </p:txBody>
      </p:sp>
      <p:pic>
        <p:nvPicPr>
          <p:cNvPr id="3" name="Picture 2">
            <a:extLst>
              <a:ext uri="{FF2B5EF4-FFF2-40B4-BE49-F238E27FC236}">
                <a16:creationId xmlns:a16="http://schemas.microsoft.com/office/drawing/2014/main" id="{10D19F5D-FC2D-FDD5-FCD5-E9876FBB89B5}"/>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8342665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FF5BDA1-5B27-85FE-19F7-F0071D07F065}"/>
              </a:ext>
            </a:extLst>
          </p:cNvPr>
          <p:cNvSpPr>
            <a:spLocks noGrp="1"/>
          </p:cNvSpPr>
          <p:nvPr>
            <p:ph type="title"/>
          </p:nvPr>
        </p:nvSpPr>
        <p:spPr/>
        <p:txBody>
          <a:bodyPr/>
          <a:lstStyle/>
          <a:p>
            <a:r>
              <a:rPr lang="en-US">
                <a:latin typeface="Saira ExtraCondensed Light"/>
              </a:rPr>
              <a:t> NOTICE TO SCHEDULE IN TEXAS</a:t>
            </a:r>
          </a:p>
        </p:txBody>
      </p:sp>
      <p:pic>
        <p:nvPicPr>
          <p:cNvPr id="3" name="Picture 2">
            <a:extLst>
              <a:ext uri="{FF2B5EF4-FFF2-40B4-BE49-F238E27FC236}">
                <a16:creationId xmlns:a16="http://schemas.microsoft.com/office/drawing/2014/main" id="{FDBDA54C-AA75-6473-8890-3FF0B99C73AB}"/>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4555340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020F913-D089-0034-CCEE-5EBD474D7549}"/>
              </a:ext>
            </a:extLst>
          </p:cNvPr>
          <p:cNvSpPr>
            <a:spLocks noGrp="1"/>
          </p:cNvSpPr>
          <p:nvPr>
            <p:ph type="title"/>
          </p:nvPr>
        </p:nvSpPr>
        <p:spPr/>
        <p:txBody>
          <a:bodyPr/>
          <a:lstStyle/>
          <a:p>
            <a:r>
              <a:rPr lang="en-US">
                <a:latin typeface="Saira ExtraCondensed Light"/>
              </a:rPr>
              <a:t>EXPIRATION OF EXAM SECTIONS</a:t>
            </a:r>
            <a:endParaRPr lang="en-US"/>
          </a:p>
        </p:txBody>
      </p:sp>
      <p:pic>
        <p:nvPicPr>
          <p:cNvPr id="3" name="Picture 2">
            <a:extLst>
              <a:ext uri="{FF2B5EF4-FFF2-40B4-BE49-F238E27FC236}">
                <a16:creationId xmlns:a16="http://schemas.microsoft.com/office/drawing/2014/main" id="{E809CB27-988D-4B08-738E-D779E34AF080}"/>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0734284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A85C8-FF31-4E32-B0A0-E20D0FF3E84D}"/>
              </a:ext>
            </a:extLst>
          </p:cNvPr>
          <p:cNvSpPr>
            <a:spLocks noGrp="1"/>
          </p:cNvSpPr>
          <p:nvPr>
            <p:ph type="title"/>
          </p:nvPr>
        </p:nvSpPr>
        <p:spPr>
          <a:xfrm>
            <a:off x="762000" y="911491"/>
            <a:ext cx="10515600" cy="631909"/>
          </a:xfrm>
        </p:spPr>
        <p:txBody>
          <a:bodyPr anchor="ctr">
            <a:normAutofit/>
          </a:bodyPr>
          <a:lstStyle/>
          <a:p>
            <a:r>
              <a:rPr lang="en-US" sz="3700" dirty="0"/>
              <a:t>WELCOME &amp; ABOUT ME</a:t>
            </a:r>
          </a:p>
        </p:txBody>
      </p:sp>
      <p:sp>
        <p:nvSpPr>
          <p:cNvPr id="6" name="Content Placeholder 4">
            <a:extLst>
              <a:ext uri="{FF2B5EF4-FFF2-40B4-BE49-F238E27FC236}">
                <a16:creationId xmlns:a16="http://schemas.microsoft.com/office/drawing/2014/main" id="{29EFAD78-BE81-45EF-B54C-0F0D34AF3EB1}"/>
              </a:ext>
            </a:extLst>
          </p:cNvPr>
          <p:cNvSpPr>
            <a:spLocks noGrp="1"/>
          </p:cNvSpPr>
          <p:nvPr>
            <p:ph sz="half" idx="2"/>
          </p:nvPr>
        </p:nvSpPr>
        <p:spPr>
          <a:xfrm>
            <a:off x="1025664" y="1785165"/>
            <a:ext cx="10934363" cy="4351338"/>
          </a:xfrm>
        </p:spPr>
        <p:txBody>
          <a:bodyPr>
            <a:normAutofit/>
          </a:bodyPr>
          <a:lstStyle/>
          <a:p>
            <a:pPr>
              <a:spcBef>
                <a:spcPts val="600"/>
              </a:spcBef>
              <a:spcAft>
                <a:spcPts val="1800"/>
              </a:spcAft>
            </a:pPr>
            <a:r>
              <a:rPr lang="en-US" sz="2000" dirty="0"/>
              <a:t>Name</a:t>
            </a:r>
          </a:p>
          <a:p>
            <a:pPr>
              <a:spcBef>
                <a:spcPts val="600"/>
              </a:spcBef>
              <a:spcAft>
                <a:spcPts val="1800"/>
              </a:spcAft>
            </a:pPr>
            <a:r>
              <a:rPr lang="en-US" sz="2000" dirty="0"/>
              <a:t>Organization</a:t>
            </a:r>
          </a:p>
          <a:p>
            <a:pPr>
              <a:spcBef>
                <a:spcPts val="600"/>
              </a:spcBef>
              <a:spcAft>
                <a:spcPts val="1800"/>
              </a:spcAft>
            </a:pPr>
            <a:r>
              <a:rPr lang="en-US" sz="2000" dirty="0"/>
              <a:t>Job Title</a:t>
            </a:r>
          </a:p>
          <a:p>
            <a:pPr>
              <a:spcBef>
                <a:spcPts val="600"/>
              </a:spcBef>
              <a:spcAft>
                <a:spcPts val="1800"/>
              </a:spcAft>
            </a:pPr>
            <a:r>
              <a:rPr lang="en-US" sz="2000" dirty="0"/>
              <a:t>When/How You Decided to Become a CPA</a:t>
            </a:r>
          </a:p>
          <a:p>
            <a:endParaRPr lang="en-US" sz="2000" dirty="0"/>
          </a:p>
        </p:txBody>
      </p:sp>
    </p:spTree>
    <p:extLst>
      <p:ext uri="{BB962C8B-B14F-4D97-AF65-F5344CB8AC3E}">
        <p14:creationId xmlns:p14="http://schemas.microsoft.com/office/powerpoint/2010/main" val="35163879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1CFD3EA-F036-4ADD-3F05-DAA08E38155F}"/>
              </a:ext>
            </a:extLst>
          </p:cNvPr>
          <p:cNvSpPr>
            <a:spLocks noGrp="1"/>
          </p:cNvSpPr>
          <p:nvPr>
            <p:ph type="title"/>
          </p:nvPr>
        </p:nvSpPr>
        <p:spPr/>
        <p:txBody>
          <a:bodyPr/>
          <a:lstStyle/>
          <a:p>
            <a:r>
              <a:rPr lang="en-US">
                <a:latin typeface="Saira ExtraCondensed Light"/>
              </a:rPr>
              <a:t>CREDIT RELIEF INITIATIVE (CRI)</a:t>
            </a:r>
            <a:endParaRPr lang="en-US"/>
          </a:p>
        </p:txBody>
      </p:sp>
      <p:pic>
        <p:nvPicPr>
          <p:cNvPr id="3" name="Picture 2">
            <a:extLst>
              <a:ext uri="{FF2B5EF4-FFF2-40B4-BE49-F238E27FC236}">
                <a16:creationId xmlns:a16="http://schemas.microsoft.com/office/drawing/2014/main" id="{89AD980A-8BEA-9E68-36B9-740EC3D8A183}"/>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8565212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9313840-913B-E80F-C867-052A91AD08C4}"/>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8BB282CC-8058-54D3-A9D8-DD97B155E8F1}"/>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2678699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AD10EA21-C6D5-4501-25FF-F3937F614D18}"/>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976A15FA-2272-471F-178D-57DA1BAA4A99}"/>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731045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AF7E956-876B-550A-67DF-53E543077C91}"/>
              </a:ext>
            </a:extLst>
          </p:cNvPr>
          <p:cNvSpPr>
            <a:spLocks noGrp="1"/>
          </p:cNvSpPr>
          <p:nvPr>
            <p:ph type="title"/>
          </p:nvPr>
        </p:nvSpPr>
        <p:spPr/>
        <p:txBody>
          <a:bodyPr/>
          <a:lstStyle/>
          <a:p>
            <a:r>
              <a:rPr lang="en-US"/>
              <a:t>FREE STUDENT MEMBERSHIP </a:t>
            </a:r>
          </a:p>
        </p:txBody>
      </p:sp>
      <p:pic>
        <p:nvPicPr>
          <p:cNvPr id="3" name="Picture 2">
            <a:extLst>
              <a:ext uri="{FF2B5EF4-FFF2-40B4-BE49-F238E27FC236}">
                <a16:creationId xmlns:a16="http://schemas.microsoft.com/office/drawing/2014/main" id="{C6070029-C954-3CAC-21BF-B8987DB85D9A}"/>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4804583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A60585F-9ED8-61DB-DC55-D2C1EBC1704B}"/>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EF7D9EB8-F2CC-D73C-886A-7F75C7756F60}"/>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3884474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DF74345-87D5-9FE5-5138-B7443C2CE9AB}"/>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D7CE3E74-86D7-41F1-38CB-64C6853E3D6E}"/>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2184064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A9107E6-C7DC-F265-294D-704CD6387141}"/>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BC496A4A-61DE-C924-EF8C-B33685DD50DB}"/>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1915340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B45F237D-84DB-9AB6-2377-02EF0271C3A5}"/>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AE6DC2E1-EA18-8504-0F62-0099AB430494}"/>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1550101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C3BF70D-BB2E-43F1-AA24-276D66D5F817}"/>
              </a:ext>
            </a:extLst>
          </p:cNvPr>
          <p:cNvSpPr txBox="1">
            <a:spLocks/>
          </p:cNvSpPr>
          <p:nvPr/>
        </p:nvSpPr>
        <p:spPr>
          <a:xfrm>
            <a:off x="1676400" y="2354883"/>
            <a:ext cx="9144000" cy="150274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5400" b="0" i="0" kern="1200" spc="500" baseline="0">
                <a:solidFill>
                  <a:schemeClr val="tx1"/>
                </a:solidFill>
                <a:latin typeface="Saira ExtraCondensed Light" pitchFamily="2" charset="77"/>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500" normalizeH="0" baseline="0" noProof="0">
                <a:ln>
                  <a:noFill/>
                </a:ln>
                <a:solidFill>
                  <a:srgbClr val="1D4F91"/>
                </a:solidFill>
                <a:effectLst/>
                <a:uLnTx/>
                <a:uFillTx/>
                <a:latin typeface="Saira ExtraCondensed Light" pitchFamily="2" charset="77"/>
                <a:ea typeface="+mj-ea"/>
                <a:cs typeface="+mj-cs"/>
              </a:rPr>
              <a:t>THANK YOU!</a:t>
            </a:r>
          </a:p>
        </p:txBody>
      </p:sp>
      <p:sp>
        <p:nvSpPr>
          <p:cNvPr id="6" name="Subtitle 2">
            <a:extLst>
              <a:ext uri="{FF2B5EF4-FFF2-40B4-BE49-F238E27FC236}">
                <a16:creationId xmlns:a16="http://schemas.microsoft.com/office/drawing/2014/main" id="{3FB5A74C-33DF-419A-9A09-2060440C5D10}"/>
              </a:ext>
            </a:extLst>
          </p:cNvPr>
          <p:cNvSpPr txBox="1">
            <a:spLocks/>
          </p:cNvSpPr>
          <p:nvPr/>
        </p:nvSpPr>
        <p:spPr>
          <a:xfrm>
            <a:off x="1676400" y="4156615"/>
            <a:ext cx="9144000" cy="1655762"/>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b="1" kern="1200" spc="100" baseline="0">
                <a:solidFill>
                  <a:schemeClr val="tx1"/>
                </a:solidFill>
                <a:latin typeface="Saira ExtraCondensed" panose="00000508000000000000" pitchFamily="2" charset="0"/>
                <a:ea typeface="Zilla Slab" pitchFamily="2" charset="77"/>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Zilla Slab" pitchFamily="2" charset="77"/>
                <a:ea typeface="Zilla Slab" pitchFamily="2" charset="77"/>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Zilla Slab" pitchFamily="2" charset="77"/>
                <a:ea typeface="Zilla Slab" pitchFamily="2" charset="77"/>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Zilla Slab" pitchFamily="2" charset="77"/>
                <a:ea typeface="Zilla Slab" pitchFamily="2" charset="77"/>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Zilla Slab" pitchFamily="2" charset="77"/>
                <a:ea typeface="Zilla Slab" pitchFamily="2" charset="77"/>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100" normalizeH="0" baseline="0" noProof="0" dirty="0">
                <a:ln>
                  <a:noFill/>
                </a:ln>
                <a:solidFill>
                  <a:srgbClr val="1D4F91"/>
                </a:solidFill>
                <a:effectLst/>
                <a:highlight>
                  <a:srgbClr val="FFFF00"/>
                </a:highlight>
                <a:uLnTx/>
                <a:uFillTx/>
                <a:latin typeface="Saira ExtraCondensed"/>
                <a:ea typeface="Zilla Slab" pitchFamily="2" charset="77"/>
                <a:cs typeface="+mn-cs"/>
              </a:rPr>
              <a:t>Speaker Name | Title </a:t>
            </a:r>
            <a:endParaRPr kumimoji="0" lang="en-US" sz="2400" b="1" i="0" u="none" strike="noStrike" kern="1200" cap="none" spc="100" normalizeH="0" baseline="0" noProof="0" dirty="0">
              <a:ln>
                <a:noFill/>
              </a:ln>
              <a:solidFill>
                <a:srgbClr val="1D4F91"/>
              </a:solidFill>
              <a:effectLst/>
              <a:highlight>
                <a:srgbClr val="FFFF00"/>
              </a:highlight>
              <a:uLnTx/>
              <a:uFillTx/>
              <a:latin typeface="Saira ExtraCondensed" panose="00000508000000000000" pitchFamily="2" charset="0"/>
              <a:ea typeface="Zilla Slab" pitchFamily="2" charset="77"/>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100" normalizeH="0" baseline="0" noProof="0">
                <a:ln>
                  <a:noFill/>
                </a:ln>
                <a:solidFill>
                  <a:srgbClr val="1D4F91"/>
                </a:solidFill>
                <a:effectLst/>
                <a:highlight>
                  <a:srgbClr val="FFFF00"/>
                </a:highlight>
                <a:uLnTx/>
                <a:uFillTx/>
                <a:latin typeface="Saira ExtraCondensed" panose="00000508000000000000" pitchFamily="2" charset="0"/>
                <a:ea typeface="Zilla Slab" pitchFamily="2" charset="77"/>
                <a:cs typeface="+mn-cs"/>
              </a:rPr>
              <a:t>Presentation Location</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100" normalizeH="0" baseline="0" noProof="0" dirty="0">
                <a:ln>
                  <a:noFill/>
                </a:ln>
                <a:solidFill>
                  <a:srgbClr val="1D4F91"/>
                </a:solidFill>
                <a:effectLst/>
                <a:highlight>
                  <a:srgbClr val="FFFF00"/>
                </a:highlight>
                <a:uLnTx/>
                <a:uFillTx/>
                <a:latin typeface="Saira ExtraCondensed" panose="00000508000000000000" pitchFamily="2" charset="0"/>
                <a:ea typeface="Zilla Slab" pitchFamily="2" charset="77"/>
                <a:cs typeface="+mn-cs"/>
              </a:rPr>
              <a:t>Presentation Date</a:t>
            </a:r>
          </a:p>
        </p:txBody>
      </p:sp>
      <p:pic>
        <p:nvPicPr>
          <p:cNvPr id="3" name="Picture 2">
            <a:extLst>
              <a:ext uri="{FF2B5EF4-FFF2-40B4-BE49-F238E27FC236}">
                <a16:creationId xmlns:a16="http://schemas.microsoft.com/office/drawing/2014/main" id="{9303F96D-F809-48EB-AECC-484A4E9B32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4843" y="-257119"/>
            <a:ext cx="5067114" cy="3085987"/>
          </a:xfrm>
          <a:prstGeom prst="rect">
            <a:avLst/>
          </a:prstGeom>
        </p:spPr>
      </p:pic>
    </p:spTree>
    <p:extLst>
      <p:ext uri="{BB962C8B-B14F-4D97-AF65-F5344CB8AC3E}">
        <p14:creationId xmlns:p14="http://schemas.microsoft.com/office/powerpoint/2010/main" val="30503893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78F1F722-677F-B68B-06B0-D8E058CDD7BC}"/>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BD9563CE-BB7F-8DE6-27FC-37EBB383D801}"/>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0825091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505359ED-5222-916E-4583-A26DB40C5D63}"/>
              </a:ext>
            </a:extLst>
          </p:cNvPr>
          <p:cNvSpPr>
            <a:spLocks noGrp="1"/>
          </p:cNvSpPr>
          <p:nvPr>
            <p:ph type="title"/>
          </p:nvPr>
        </p:nvSpPr>
        <p:spPr/>
        <p:txBody>
          <a:bodyPr/>
          <a:lstStyle/>
          <a:p>
            <a:r>
              <a:rPr lang="en-US" sz="3700"/>
              <a:t>ACCOUNTANT VS. CPA: WHAT’S THE DIFFERENCE? </a:t>
            </a:r>
          </a:p>
        </p:txBody>
      </p:sp>
      <p:pic>
        <p:nvPicPr>
          <p:cNvPr id="3" name="Picture 2">
            <a:extLst>
              <a:ext uri="{FF2B5EF4-FFF2-40B4-BE49-F238E27FC236}">
                <a16:creationId xmlns:a16="http://schemas.microsoft.com/office/drawing/2014/main" id="{6FF78962-5F4B-C3BC-D075-75CB558F95D8}"/>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9737252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F1AF46F3-180B-F9E8-87CA-07073C1ADF54}"/>
              </a:ext>
            </a:extLst>
          </p:cNvPr>
          <p:cNvSpPr>
            <a:spLocks noGrp="1"/>
          </p:cNvSpPr>
          <p:nvPr>
            <p:ph type="title"/>
          </p:nvPr>
        </p:nvSpPr>
        <p:spPr/>
        <p:txBody>
          <a:bodyPr/>
          <a:lstStyle/>
          <a:p>
            <a:r>
              <a:rPr lang="en-US"/>
              <a:t>EMPLOYMENT OPTIONS </a:t>
            </a:r>
          </a:p>
        </p:txBody>
      </p:sp>
      <p:pic>
        <p:nvPicPr>
          <p:cNvPr id="3" name="Picture 2">
            <a:extLst>
              <a:ext uri="{FF2B5EF4-FFF2-40B4-BE49-F238E27FC236}">
                <a16:creationId xmlns:a16="http://schemas.microsoft.com/office/drawing/2014/main" id="{F5D24791-1C24-D595-8693-34077F773E49}"/>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4068375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F72A0132-ED20-500C-5B46-ECC6982B32F3}"/>
              </a:ext>
            </a:extLst>
          </p:cNvPr>
          <p:cNvSpPr>
            <a:spLocks noGrp="1"/>
          </p:cNvSpPr>
          <p:nvPr>
            <p:ph type="title"/>
          </p:nvPr>
        </p:nvSpPr>
        <p:spPr/>
        <p:txBody>
          <a:bodyPr/>
          <a:lstStyle/>
          <a:p>
            <a:r>
              <a:rPr lang="en-US"/>
              <a:t>BECOMING A CPA IS A SMART CHOICE</a:t>
            </a:r>
          </a:p>
        </p:txBody>
      </p:sp>
      <p:pic>
        <p:nvPicPr>
          <p:cNvPr id="3" name="Picture 2">
            <a:extLst>
              <a:ext uri="{FF2B5EF4-FFF2-40B4-BE49-F238E27FC236}">
                <a16:creationId xmlns:a16="http://schemas.microsoft.com/office/drawing/2014/main" id="{02113FB9-841B-10F6-AA2A-DF6A19F15FBC}"/>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5510374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22E7A4FA-1B46-D3EB-9348-5E892D1AF694}"/>
              </a:ext>
            </a:extLst>
          </p:cNvPr>
          <p:cNvSpPr>
            <a:spLocks noGrp="1"/>
          </p:cNvSpPr>
          <p:nvPr>
            <p:ph type="title"/>
          </p:nvPr>
        </p:nvSpPr>
        <p:spPr/>
        <p:txBody>
          <a:bodyPr/>
          <a:lstStyle/>
          <a:p>
            <a:r>
              <a:rPr lang="en-US"/>
              <a:t>BENEFITS OF CPA LICENSURE</a:t>
            </a:r>
            <a:endParaRPr lang="en-US" dirty="0"/>
          </a:p>
        </p:txBody>
      </p:sp>
      <p:pic>
        <p:nvPicPr>
          <p:cNvPr id="3" name="Picture 2">
            <a:extLst>
              <a:ext uri="{FF2B5EF4-FFF2-40B4-BE49-F238E27FC236}">
                <a16:creationId xmlns:a16="http://schemas.microsoft.com/office/drawing/2014/main" id="{CE4079E4-CC90-52AE-DDD0-050E81864BE7}"/>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445927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2A0F3843-80F0-8422-48F2-909760C0A2FB}"/>
              </a:ext>
            </a:extLst>
          </p:cNvPr>
          <p:cNvSpPr>
            <a:spLocks noGrp="1"/>
          </p:cNvSpPr>
          <p:nvPr>
            <p:ph type="title"/>
          </p:nvPr>
        </p:nvSpPr>
        <p:spPr/>
        <p:txBody>
          <a:bodyPr/>
          <a:lstStyle/>
          <a:p>
            <a:r>
              <a:rPr lang="en-US"/>
              <a:t>STRENGTH OF THE CPA CREDENTIAL</a:t>
            </a:r>
          </a:p>
        </p:txBody>
      </p:sp>
      <p:pic>
        <p:nvPicPr>
          <p:cNvPr id="3" name="Picture 2">
            <a:extLst>
              <a:ext uri="{FF2B5EF4-FFF2-40B4-BE49-F238E27FC236}">
                <a16:creationId xmlns:a16="http://schemas.microsoft.com/office/drawing/2014/main" id="{AE2DAFF8-B0EF-90C5-DE23-EC097377A40B}"/>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3801755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TXCPA Brand">
      <a:dk1>
        <a:srgbClr val="1D4F91"/>
      </a:dk1>
      <a:lt1>
        <a:srgbClr val="FFFFFF"/>
      </a:lt1>
      <a:dk2>
        <a:srgbClr val="1D4F91"/>
      </a:dk2>
      <a:lt2>
        <a:srgbClr val="FEFFFF"/>
      </a:lt2>
      <a:accent1>
        <a:srgbClr val="41B6E6"/>
      </a:accent1>
      <a:accent2>
        <a:srgbClr val="FF6900"/>
      </a:accent2>
      <a:accent3>
        <a:srgbClr val="00816D"/>
      </a:accent3>
      <a:accent4>
        <a:srgbClr val="910048"/>
      </a:accent4>
      <a:accent5>
        <a:srgbClr val="1D4F91"/>
      </a:accent5>
      <a:accent6>
        <a:srgbClr val="41B6E6"/>
      </a:accent6>
      <a:hlink>
        <a:srgbClr val="1D4F91"/>
      </a:hlink>
      <a:folHlink>
        <a:srgbClr val="41B6E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XCPA PPT Option 1.1" id="{5E480F8B-1BCA-6D48-A369-02F79AA0DF82}" vid="{0D006BBA-3986-2E48-90B1-1B9C40A5619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CCD531AFEB56F4B98BB693256DF8805" ma:contentTypeVersion="36" ma:contentTypeDescription="Create a new document." ma:contentTypeScope="" ma:versionID="ff9be31307f2b36930e62327f782c9e1">
  <xsd:schema xmlns:xsd="http://www.w3.org/2001/XMLSchema" xmlns:xs="http://www.w3.org/2001/XMLSchema" xmlns:p="http://schemas.microsoft.com/office/2006/metadata/properties" xmlns:ns1="http://schemas.microsoft.com/sharepoint/v3" xmlns:ns2="6f9029af-79dc-4055-bcba-4469678e618e" xmlns:ns3="efe7f7fc-ba36-4043-864b-d9cb430c50c6" targetNamespace="http://schemas.microsoft.com/office/2006/metadata/properties" ma:root="true" ma:fieldsID="77ec774465b0dd859be4c23199d5da22" ns1:_="" ns2:_="" ns3:_="">
    <xsd:import namespace="http://schemas.microsoft.com/sharepoint/v3"/>
    <xsd:import namespace="6f9029af-79dc-4055-bcba-4469678e618e"/>
    <xsd:import namespace="efe7f7fc-ba36-4043-864b-d9cb430c50c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3:SharedWithUsers" minOccurs="0"/>
                <xsd:element ref="ns3:SharedWithDetails" minOccurs="0"/>
                <xsd:element ref="ns2:MediaServiceLocation" minOccurs="0"/>
                <xsd:element ref="ns1:_ip_UnifiedCompliancePolicyProperties" minOccurs="0"/>
                <xsd:element ref="ns1:_ip_UnifiedCompliancePolicyUIAction" minOccurs="0"/>
                <xsd:element ref="ns2:MediaServiceOCR" minOccurs="0"/>
                <xsd:element ref="ns2:MediaServiceEventHashCode" minOccurs="0"/>
                <xsd:element ref="ns2:MediaServiceGenerationTime" minOccurs="0"/>
                <xsd:element ref="ns2:Notes" minOccurs="0"/>
                <xsd:element ref="ns2:MediaServiceAutoKeyPoints" minOccurs="0"/>
                <xsd:element ref="ns2:MediaServiceKeyPoints" minOccurs="0"/>
                <xsd:element ref="ns2:Location" minOccurs="0"/>
                <xsd:element ref="ns2:MediaLengthInSeconds" minOccurs="0"/>
                <xsd:element ref="ns3:TaxCatchAll" minOccurs="0"/>
                <xsd:element ref="ns2:lcf76f155ced4ddcb4097134ff3c332f" minOccurs="0"/>
                <xsd:element ref="ns2:MediaServiceObjectDetectorVersions" minOccurs="0"/>
                <xsd:element ref="ns2:FileOwner" minOccurs="0"/>
                <xsd:element ref="ns2:Publish" minOccurs="0"/>
                <xsd:element ref="ns2:Status" minOccurs="0"/>
                <xsd:element ref="ns2:_Flow_SignoffStatus" minOccurs="0"/>
                <xsd:element ref="ns2:Due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description="" ma:hidden="true" ma:internalName="_ip_UnifiedCompliancePolicyProperties">
      <xsd:simpleType>
        <xsd:restriction base="dms:Note"/>
      </xsd:simpleType>
    </xsd:element>
    <xsd:element name="_ip_UnifiedCompliancePolicyUIAction" ma:index="16"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f9029af-79dc-4055-bcba-4469678e618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Notes" ma:index="20" nillable="true" ma:displayName="Notes" ma:format="Dropdown" ma:internalName="Notes">
      <xsd:simpleType>
        <xsd:restriction base="dms:Text">
          <xsd:maxLength value="255"/>
        </xsd:restriction>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Location" ma:index="23" nillable="true" ma:displayName="Location" ma:description="El Paso" ma:format="Image" ma:internalName="Location">
      <xsd:complexType>
        <xsd:complexContent>
          <xsd:extension base="dms:URL">
            <xsd:sequence>
              <xsd:element name="Url" type="dms:ValidUrl" minOccurs="0" nillable="true"/>
              <xsd:element name="Description" type="xsd:string" nillable="true"/>
            </xsd:sequence>
          </xsd:extension>
        </xsd:complexContent>
      </xsd:complexType>
    </xsd:element>
    <xsd:element name="MediaLengthInSeconds" ma:index="24" nillable="true" ma:displayName="Length (seconds)" ma:internalName="MediaLengthInSeconds" ma:readOnly="true">
      <xsd:simpleType>
        <xsd:restriction base="dms:Unknown"/>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62454819-93c7-4a6d-9040-8aa950df923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element name="FileOwner" ma:index="29" nillable="true" ma:displayName="Assigned To" ma:description="Select the person(s) taking ownership of this file or folder.  " ma:format="Dropdown" ma:list="UserInfo" ma:SharePointGroup="0" ma:internalName="FileOwner">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Publish" ma:index="30" nillable="true" ma:displayName="Publish" ma:default="1" ma:format="Dropdown" ma:internalName="Publish">
      <xsd:simpleType>
        <xsd:restriction base="dms:Boolean"/>
      </xsd:simpleType>
    </xsd:element>
    <xsd:element name="Status" ma:index="31" nillable="true" ma:displayName="Status" ma:description="Select the status of this file or folder." ma:format="Dropdown" ma:internalName="Status">
      <xsd:simpleType>
        <xsd:restriction base="dms:Choice">
          <xsd:enumeration value="Ready"/>
          <xsd:enumeration value="Actively Managed"/>
          <xsd:enumeration value="Work In Progress"/>
          <xsd:enumeration value="Needs Review"/>
        </xsd:restriction>
      </xsd:simpleType>
    </xsd:element>
    <xsd:element name="_Flow_SignoffStatus" ma:index="32" nillable="true" ma:displayName="Sign-off status" ma:internalName="Sign_x002d_off_x0020_status">
      <xsd:simpleType>
        <xsd:restriction base="dms:Text"/>
      </xsd:simpleType>
    </xsd:element>
    <xsd:element name="DueDate" ma:index="33" nillable="true" ma:displayName="Due Date" ma:format="DateOnly" ma:internalName="Due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efe7f7fc-ba36-4043-864b-d9cb430c50c6" elementFormDefault="qualified">
    <xsd:import namespace="http://schemas.microsoft.com/office/2006/documentManagement/types"/>
    <xsd:import namespace="http://schemas.microsoft.com/office/infopath/2007/PartnerControls"/>
    <xsd:element name="SharedWithUsers" ma:index="12"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description="" ma:internalName="SharedWithDetails" ma:readOnly="true">
      <xsd:simpleType>
        <xsd:restriction base="dms:Note">
          <xsd:maxLength value="255"/>
        </xsd:restriction>
      </xsd:simpleType>
    </xsd:element>
    <xsd:element name="TaxCatchAll" ma:index="25" nillable="true" ma:displayName="Taxonomy Catch All Column" ma:hidden="true" ma:list="{d0b42a29-5bbb-4c70-b85f-f2086d727af3}" ma:internalName="TaxCatchAll" ma:showField="CatchAllData" ma:web="efe7f7fc-ba36-4043-864b-d9cb430c50c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FileOwner xmlns="6f9029af-79dc-4055-bcba-4469678e618e">
      <UserInfo>
        <DisplayName/>
        <AccountId xsi:nil="true"/>
        <AccountType/>
      </UserInfo>
    </FileOwner>
    <Status xmlns="6f9029af-79dc-4055-bcba-4469678e618e" xsi:nil="true"/>
    <Location xmlns="6f9029af-79dc-4055-bcba-4469678e618e">
      <Url xsi:nil="true"/>
      <Description xsi:nil="true"/>
    </Location>
    <Notes xmlns="6f9029af-79dc-4055-bcba-4469678e618e" xsi:nil="true"/>
    <_ip_UnifiedCompliancePolicyProperties xmlns="http://schemas.microsoft.com/sharepoint/v3" xsi:nil="true"/>
    <DueDate xmlns="6f9029af-79dc-4055-bcba-4469678e618e" xsi:nil="true"/>
    <Publish xmlns="6f9029af-79dc-4055-bcba-4469678e618e">true</Publish>
    <TaxCatchAll xmlns="efe7f7fc-ba36-4043-864b-d9cb430c50c6" xsi:nil="true"/>
    <_Flow_SignoffStatus xmlns="6f9029af-79dc-4055-bcba-4469678e618e" xsi:nil="true"/>
    <lcf76f155ced4ddcb4097134ff3c332f xmlns="6f9029af-79dc-4055-bcba-4469678e618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767C1D4-6BCB-4B6D-8286-9809B4602860}">
  <ds:schemaRefs>
    <ds:schemaRef ds:uri="http://schemas.microsoft.com/sharepoint/v3/contenttype/forms"/>
  </ds:schemaRefs>
</ds:datastoreItem>
</file>

<file path=customXml/itemProps2.xml><?xml version="1.0" encoding="utf-8"?>
<ds:datastoreItem xmlns:ds="http://schemas.openxmlformats.org/officeDocument/2006/customXml" ds:itemID="{093B00EB-DC6F-43F4-B5B7-16BE95C90A0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f9029af-79dc-4055-bcba-4469678e618e"/>
    <ds:schemaRef ds:uri="efe7f7fc-ba36-4043-864b-d9cb430c50c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27BC088-0380-47FF-895E-C2B83D19C155}">
  <ds:schemaRefs>
    <ds:schemaRef ds:uri="http://purl.org/dc/elements/1.1/"/>
    <ds:schemaRef ds:uri="http://schemas.microsoft.com/office/infopath/2007/PartnerControls"/>
    <ds:schemaRef ds:uri="6f9029af-79dc-4055-bcba-4469678e618e"/>
    <ds:schemaRef ds:uri="http://www.w3.org/XML/1998/namespace"/>
    <ds:schemaRef ds:uri="http://purl.org/dc/terms/"/>
    <ds:schemaRef ds:uri="http://schemas.microsoft.com/sharepoint/v3"/>
    <ds:schemaRef ds:uri="http://schemas.microsoft.com/office/2006/documentManagement/types"/>
    <ds:schemaRef ds:uri="http://purl.org/dc/dcmitype/"/>
    <ds:schemaRef ds:uri="http://schemas.openxmlformats.org/package/2006/metadata/core-properties"/>
    <ds:schemaRef ds:uri="efe7f7fc-ba36-4043-864b-d9cb430c50c6"/>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9</TotalTime>
  <Words>3303</Words>
  <Application>Microsoft Office PowerPoint</Application>
  <PresentationFormat>Widescreen</PresentationFormat>
  <Paragraphs>290</Paragraphs>
  <Slides>38</Slides>
  <Notes>34</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38</vt:i4>
      </vt:variant>
    </vt:vector>
  </HeadingPairs>
  <TitlesOfParts>
    <vt:vector size="49" baseType="lpstr">
      <vt:lpstr>Arial</vt:lpstr>
      <vt:lpstr>Calibri</vt:lpstr>
      <vt:lpstr>Calibri Light</vt:lpstr>
      <vt:lpstr>Raleway Light</vt:lpstr>
      <vt:lpstr>Saira ExtraCondensed</vt:lpstr>
      <vt:lpstr>Saira ExtraCondensed Light</vt:lpstr>
      <vt:lpstr>Symbol</vt:lpstr>
      <vt:lpstr>Zilla Slab</vt:lpstr>
      <vt:lpstr>Office Theme</vt:lpstr>
      <vt:lpstr>3_Office Theme</vt:lpstr>
      <vt:lpstr>2_Office Theme</vt:lpstr>
      <vt:lpstr>PowerPoint Presentation</vt:lpstr>
      <vt:lpstr>WHO IS TXCPA?</vt:lpstr>
      <vt:lpstr>WELCOME &amp; ABOUT ME</vt:lpstr>
      <vt:lpstr>PowerPoint Presentation</vt:lpstr>
      <vt:lpstr>ACCOUNTANT VS. CPA: WHAT’S THE DIFFERENCE? </vt:lpstr>
      <vt:lpstr>EMPLOYMENT OPTIONS </vt:lpstr>
      <vt:lpstr>BECOMING A CPA IS A SMART CHOICE</vt:lpstr>
      <vt:lpstr>BENEFITS OF CPA LICENSURE</vt:lpstr>
      <vt:lpstr>STRENGTH OF THE CPA CREDENTIAL</vt:lpstr>
      <vt:lpstr>THE WORLD NEEDS SKILLED ACCOUNTANTS </vt:lpstr>
      <vt:lpstr>JOB SECURITY</vt:lpstr>
      <vt:lpstr>STEPS TO CPA GREATNESS</vt:lpstr>
      <vt:lpstr>TEXAS CANDIDATES CAN NOW TEST AT 120 HOURS</vt:lpstr>
      <vt:lpstr>CHANGES EFFECTIVE SEPT. 1, 2023</vt:lpstr>
      <vt:lpstr>MORE DETAILS FROM THE STATE BOARD</vt:lpstr>
      <vt:lpstr>PowerPoint Presentation</vt:lpstr>
      <vt:lpstr>MEET THE DEMAND FOR RESKILLING</vt:lpstr>
      <vt:lpstr>BE AHEAD OF THE GAME</vt:lpstr>
      <vt:lpstr>PowerPoint Presentation</vt:lpstr>
      <vt:lpstr>CPA EVOLUTION</vt:lpstr>
      <vt:lpstr>HOW WILL THE EXAM CHANGE?</vt:lpstr>
      <vt:lpstr>CONTENT IN THE NEW EXAM SECTIONS - CORE</vt:lpstr>
      <vt:lpstr>CONTENT IN THE NEW EXAM SECTIONS - DISCIPLINES</vt:lpstr>
      <vt:lpstr>CPA EXAM BLUEPRINTS</vt:lpstr>
      <vt:lpstr>CPA EXAM TRANSITION POLICY</vt:lpstr>
      <vt:lpstr>IMPORTANT 2023 DATES FOR TEXAS CANDIDATES</vt:lpstr>
      <vt:lpstr>2024 SCORE RELEASE DATES</vt:lpstr>
      <vt:lpstr> NOTICE TO SCHEDULE IN TEXAS</vt:lpstr>
      <vt:lpstr>EXPIRATION OF EXAM SECTIONS</vt:lpstr>
      <vt:lpstr>CREDIT RELIEF INITIATIVE (CRI)</vt:lpstr>
      <vt:lpstr>PowerPoint Presentation</vt:lpstr>
      <vt:lpstr>PowerPoint Presentation</vt:lpstr>
      <vt:lpstr>FREE STUDENT MEMBERSHIP </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Kari Owen</dc:creator>
  <cp:lastModifiedBy>Kari Owen</cp:lastModifiedBy>
  <cp:revision>2</cp:revision>
  <dcterms:created xsi:type="dcterms:W3CDTF">2023-10-24T15:49:31Z</dcterms:created>
  <dcterms:modified xsi:type="dcterms:W3CDTF">2023-10-24T16:46:16Z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0x010100ACCD531AFEB56F4B98BB693256DF8805</vt:lpwstr>
  </property>
  <property fmtid="{D5CDD505-2E9C-101B-9397-08002B2CF9AE}" pid="3" name="MediaServiceImageTags">
    <vt:lpwstr/>
  </property>
</Properties>
</file>