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2" r:id="rId5"/>
  </p:sldMasterIdLst>
  <p:notesMasterIdLst>
    <p:notesMasterId r:id="rId13"/>
  </p:notesMasterIdLst>
  <p:sldIdLst>
    <p:sldId id="5967" r:id="rId6"/>
    <p:sldId id="6119" r:id="rId7"/>
    <p:sldId id="6120" r:id="rId8"/>
    <p:sldId id="735" r:id="rId9"/>
    <p:sldId id="744" r:id="rId10"/>
    <p:sldId id="6118" r:id="rId11"/>
    <p:sldId id="61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2B5CD-8964-446A-8BAD-B79BCE45ADA0}" v="2" dt="2020-12-09T18:03:16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nda Bentley, CAE" userId="6af400aa-d04c-4218-9408-4ee78ec1cb40" providerId="ADAL" clId="{F372B5CD-8964-446A-8BAD-B79BCE45ADA0}"/>
    <pc:docChg chg="custSel addSld delSld modSld delMainMaster">
      <pc:chgData name="Melinda Bentley, CAE" userId="6af400aa-d04c-4218-9408-4ee78ec1cb40" providerId="ADAL" clId="{F372B5CD-8964-446A-8BAD-B79BCE45ADA0}" dt="2020-12-09T18:03:16.497" v="5"/>
      <pc:docMkLst>
        <pc:docMk/>
      </pc:docMkLst>
      <pc:sldChg chg="add del">
        <pc:chgData name="Melinda Bentley, CAE" userId="6af400aa-d04c-4218-9408-4ee78ec1cb40" providerId="ADAL" clId="{F372B5CD-8964-446A-8BAD-B79BCE45ADA0}" dt="2020-12-09T18:02:48.024" v="3"/>
        <pc:sldMkLst>
          <pc:docMk/>
          <pc:sldMk cId="3530628549" sldId="735"/>
        </pc:sldMkLst>
      </pc:sldChg>
      <pc:sldChg chg="del">
        <pc:chgData name="Melinda Bentley, CAE" userId="6af400aa-d04c-4218-9408-4ee78ec1cb40" providerId="ADAL" clId="{F372B5CD-8964-446A-8BAD-B79BCE45ADA0}" dt="2020-12-09T18:02:28.596" v="2" actId="47"/>
        <pc:sldMkLst>
          <pc:docMk/>
          <pc:sldMk cId="3326656810" sldId="736"/>
        </pc:sldMkLst>
      </pc:sldChg>
      <pc:sldChg chg="del">
        <pc:chgData name="Melinda Bentley, CAE" userId="6af400aa-d04c-4218-9408-4ee78ec1cb40" providerId="ADAL" clId="{F372B5CD-8964-446A-8BAD-B79BCE45ADA0}" dt="2020-12-09T18:02:28.596" v="2" actId="47"/>
        <pc:sldMkLst>
          <pc:docMk/>
          <pc:sldMk cId="1426852833" sldId="737"/>
        </pc:sldMkLst>
      </pc:sldChg>
      <pc:sldChg chg="del">
        <pc:chgData name="Melinda Bentley, CAE" userId="6af400aa-d04c-4218-9408-4ee78ec1cb40" providerId="ADAL" clId="{F372B5CD-8964-446A-8BAD-B79BCE45ADA0}" dt="2020-12-09T18:02:28.596" v="2" actId="47"/>
        <pc:sldMkLst>
          <pc:docMk/>
          <pc:sldMk cId="2245845523" sldId="738"/>
        </pc:sldMkLst>
      </pc:sldChg>
      <pc:sldChg chg="del">
        <pc:chgData name="Melinda Bentley, CAE" userId="6af400aa-d04c-4218-9408-4ee78ec1cb40" providerId="ADAL" clId="{F372B5CD-8964-446A-8BAD-B79BCE45ADA0}" dt="2020-12-09T18:02:28.596" v="2" actId="47"/>
        <pc:sldMkLst>
          <pc:docMk/>
          <pc:sldMk cId="4122759637" sldId="742"/>
        </pc:sldMkLst>
      </pc:sldChg>
      <pc:sldChg chg="del">
        <pc:chgData name="Melinda Bentley, CAE" userId="6af400aa-d04c-4218-9408-4ee78ec1cb40" providerId="ADAL" clId="{F372B5CD-8964-446A-8BAD-B79BCE45ADA0}" dt="2020-12-09T18:02:28.596" v="2" actId="47"/>
        <pc:sldMkLst>
          <pc:docMk/>
          <pc:sldMk cId="3998054029" sldId="743"/>
        </pc:sldMkLst>
      </pc:sldChg>
      <pc:sldChg chg="add del">
        <pc:chgData name="Melinda Bentley, CAE" userId="6af400aa-d04c-4218-9408-4ee78ec1cb40" providerId="ADAL" clId="{F372B5CD-8964-446A-8BAD-B79BCE45ADA0}" dt="2020-12-09T18:02:48.024" v="3"/>
        <pc:sldMkLst>
          <pc:docMk/>
          <pc:sldMk cId="766126856" sldId="744"/>
        </pc:sldMkLst>
      </pc:sldChg>
      <pc:sldChg chg="del">
        <pc:chgData name="Melinda Bentley, CAE" userId="6af400aa-d04c-4218-9408-4ee78ec1cb40" providerId="ADAL" clId="{F372B5CD-8964-446A-8BAD-B79BCE45ADA0}" dt="2020-12-09T18:02:28.596" v="2" actId="47"/>
        <pc:sldMkLst>
          <pc:docMk/>
          <pc:sldMk cId="3467998689" sldId="745"/>
        </pc:sldMkLst>
      </pc:sldChg>
      <pc:sldChg chg="del">
        <pc:chgData name="Melinda Bentley, CAE" userId="6af400aa-d04c-4218-9408-4ee78ec1cb40" providerId="ADAL" clId="{F372B5CD-8964-446A-8BAD-B79BCE45ADA0}" dt="2020-12-09T18:02:28.596" v="2" actId="47"/>
        <pc:sldMkLst>
          <pc:docMk/>
          <pc:sldMk cId="4079370741" sldId="748"/>
        </pc:sldMkLst>
      </pc:sldChg>
      <pc:sldChg chg="del">
        <pc:chgData name="Melinda Bentley, CAE" userId="6af400aa-d04c-4218-9408-4ee78ec1cb40" providerId="ADAL" clId="{F372B5CD-8964-446A-8BAD-B79BCE45ADA0}" dt="2020-12-09T18:02:28.596" v="2" actId="47"/>
        <pc:sldMkLst>
          <pc:docMk/>
          <pc:sldMk cId="3805615595" sldId="749"/>
        </pc:sldMkLst>
      </pc:sldChg>
      <pc:sldChg chg="del">
        <pc:chgData name="Melinda Bentley, CAE" userId="6af400aa-d04c-4218-9408-4ee78ec1cb40" providerId="ADAL" clId="{F372B5CD-8964-446A-8BAD-B79BCE45ADA0}" dt="2020-12-09T18:02:22.144" v="1" actId="47"/>
        <pc:sldMkLst>
          <pc:docMk/>
          <pc:sldMk cId="2443622411" sldId="5965"/>
        </pc:sldMkLst>
      </pc:sldChg>
      <pc:sldChg chg="delSp mod">
        <pc:chgData name="Melinda Bentley, CAE" userId="6af400aa-d04c-4218-9408-4ee78ec1cb40" providerId="ADAL" clId="{F372B5CD-8964-446A-8BAD-B79BCE45ADA0}" dt="2020-12-09T18:02:18.663" v="0" actId="478"/>
        <pc:sldMkLst>
          <pc:docMk/>
          <pc:sldMk cId="2232981934" sldId="5967"/>
        </pc:sldMkLst>
        <pc:spChg chg="del">
          <ac:chgData name="Melinda Bentley, CAE" userId="6af400aa-d04c-4218-9408-4ee78ec1cb40" providerId="ADAL" clId="{F372B5CD-8964-446A-8BAD-B79BCE45ADA0}" dt="2020-12-09T18:02:18.663" v="0" actId="478"/>
          <ac:spMkLst>
            <pc:docMk/>
            <pc:sldMk cId="2232981934" sldId="5967"/>
            <ac:spMk id="13" creationId="{00000000-0000-0000-0000-000000000000}"/>
          </ac:spMkLst>
        </pc:spChg>
      </pc:sldChg>
      <pc:sldChg chg="add del">
        <pc:chgData name="Melinda Bentley, CAE" userId="6af400aa-d04c-4218-9408-4ee78ec1cb40" providerId="ADAL" clId="{F372B5CD-8964-446A-8BAD-B79BCE45ADA0}" dt="2020-12-09T18:02:56.890" v="4" actId="47"/>
        <pc:sldMkLst>
          <pc:docMk/>
          <pc:sldMk cId="1552601703" sldId="6116"/>
        </pc:sldMkLst>
      </pc:sldChg>
      <pc:sldChg chg="del">
        <pc:chgData name="Melinda Bentley, CAE" userId="6af400aa-d04c-4218-9408-4ee78ec1cb40" providerId="ADAL" clId="{F372B5CD-8964-446A-8BAD-B79BCE45ADA0}" dt="2020-12-09T18:02:28.596" v="2" actId="47"/>
        <pc:sldMkLst>
          <pc:docMk/>
          <pc:sldMk cId="403163715" sldId="6117"/>
        </pc:sldMkLst>
      </pc:sldChg>
      <pc:sldChg chg="add del">
        <pc:chgData name="Melinda Bentley, CAE" userId="6af400aa-d04c-4218-9408-4ee78ec1cb40" providerId="ADAL" clId="{F372B5CD-8964-446A-8BAD-B79BCE45ADA0}" dt="2020-12-09T18:02:48.024" v="3"/>
        <pc:sldMkLst>
          <pc:docMk/>
          <pc:sldMk cId="694757852" sldId="6118"/>
        </pc:sldMkLst>
      </pc:sldChg>
      <pc:sldChg chg="add">
        <pc:chgData name="Melinda Bentley, CAE" userId="6af400aa-d04c-4218-9408-4ee78ec1cb40" providerId="ADAL" clId="{F372B5CD-8964-446A-8BAD-B79BCE45ADA0}" dt="2020-12-09T18:03:16.497" v="5"/>
        <pc:sldMkLst>
          <pc:docMk/>
          <pc:sldMk cId="875350018" sldId="6123"/>
        </pc:sldMkLst>
      </pc:sldChg>
      <pc:sldMasterChg chg="del delSldLayout">
        <pc:chgData name="Melinda Bentley, CAE" userId="6af400aa-d04c-4218-9408-4ee78ec1cb40" providerId="ADAL" clId="{F372B5CD-8964-446A-8BAD-B79BCE45ADA0}" dt="2020-12-09T18:02:28.596" v="2" actId="47"/>
        <pc:sldMasterMkLst>
          <pc:docMk/>
          <pc:sldMasterMk cId="2413622998" sldId="2147483692"/>
        </pc:sldMasterMkLst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642816980" sldId="2147483693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171687200" sldId="2147483694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1476100460" sldId="2147483695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909327052" sldId="2147483696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2843549793" sldId="2147483697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3169444759" sldId="2147483698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3442922951" sldId="2147483699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3295935418" sldId="2147483700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2862879372" sldId="2147483701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2661112351" sldId="2147483702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3345082043" sldId="2147483703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3585004515" sldId="2147483704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2572103045" sldId="2147483705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2579988604" sldId="2147483706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999770863" sldId="2147483707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3046938450" sldId="2147483708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4031104380" sldId="2147483709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249988258" sldId="2147483710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772998345" sldId="2147483711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3544982822" sldId="2147483712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3084750658" sldId="2147483713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3623002078" sldId="2147483714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2467070809" sldId="2147483715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4578549" sldId="2147483716"/>
          </pc:sldLayoutMkLst>
        </pc:sldLayoutChg>
        <pc:sldLayoutChg chg="del">
          <pc:chgData name="Melinda Bentley, CAE" userId="6af400aa-d04c-4218-9408-4ee78ec1cb40" providerId="ADAL" clId="{F372B5CD-8964-446A-8BAD-B79BCE45ADA0}" dt="2020-12-09T18:02:28.596" v="2" actId="47"/>
          <pc:sldLayoutMkLst>
            <pc:docMk/>
            <pc:sldMasterMk cId="2413622998" sldId="2147483692"/>
            <pc:sldLayoutMk cId="901082879" sldId="214748371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2DB1D-58B2-4AE9-ACA6-A67AB98099D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95FAA-30BE-41A8-A6A9-86A08749F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5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6E19E-9E7A-44D4-894B-EF2720C986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6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FD120-ABD3-45F0-935A-4741BAF2D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9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FD120-ABD3-45F0-935A-4741BAF2D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6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FD120-ABD3-45F0-935A-4741BAF2D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1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FD120-ABD3-45F0-935A-4741BAF2D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49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BF8E-92A1-174D-9CA9-D6EB75F71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7219"/>
            <a:ext cx="9144000" cy="1502743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8116A-7B44-8140-AA23-38A3BFE38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7D1421-5CBA-774C-A1EA-BF5421487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9054" y="274959"/>
            <a:ext cx="3615473" cy="218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6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BF8E-92A1-174D-9CA9-D6EB75F71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8116A-7B44-8140-AA23-38A3BFE38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E874-CCF3-7F4E-B647-E74789BB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506F7-927E-0C4D-8ACD-C1BF1758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B8BD6-8961-BD49-96E6-84240CB5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3F45D-FD1F-1A45-896B-D0CB751C5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136525"/>
            <a:ext cx="4567502" cy="25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0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99A8-656A-2842-90CC-7A6221371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88D77-BB16-6541-8155-563E8A74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224" y="1494263"/>
            <a:ext cx="6101576" cy="468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887A2-5757-7A4B-91DB-4C66D8EE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C3DB-C17C-EA45-80BF-394CC3CD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A5FC-590D-5944-8462-FD284CF4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D22730-49DD-C141-AAF2-DB46472EA65B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1D7F77F-4DE2-1642-A09E-4CF3250FB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28659C-B649-6A4F-8B4B-4FFB4BDC23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08562"/>
            <a:ext cx="4247146" cy="4531065"/>
          </a:xfrm>
          <a:prstGeom prst="round2Diag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06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99A8-656A-2842-90CC-7A6221371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88D77-BB16-6541-8155-563E8A74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224" y="1494263"/>
            <a:ext cx="6101576" cy="468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887A2-5757-7A4B-91DB-4C66D8EE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C3DB-C17C-EA45-80BF-394CC3CD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A5FC-590D-5944-8462-FD284CF4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28659C-B649-6A4F-8B4B-4FFB4BDC23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780" y="1720311"/>
            <a:ext cx="4295775" cy="4230603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E30B31-0362-E646-8DFF-961BFF70FD4B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7391C05-C3B4-254A-BA08-F381E8320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99A8-656A-2842-90CC-7A6221371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88D77-BB16-6541-8155-563E8A74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224" y="1494263"/>
            <a:ext cx="6101576" cy="468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887A2-5757-7A4B-91DB-4C66D8EE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C3DB-C17C-EA45-80BF-394CC3CD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A5FC-590D-5944-8462-FD284CF4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28659C-B649-6A4F-8B4B-4FFB4BDC23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780" y="1608563"/>
            <a:ext cx="4295775" cy="4342352"/>
          </a:xfrm>
          <a:prstGeom prst="diamond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AFB9E-57DE-DA4A-84D6-BFF8D3AC156F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0AF1F-729F-A546-998E-E79AECDFB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3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FC42-7AB7-7142-8C9A-CD77E647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36F90-102A-CA4F-BBF9-35509F4A9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44301-F299-6A46-948B-AACC44EF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16EAD-69D0-9A46-91B5-385B45E3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0C2F4-FE68-4241-B01D-25A3B152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3DE658-DA36-BA44-9603-094E93C1D11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850" y="4562475"/>
            <a:ext cx="10515600" cy="13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9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F350-0DCF-C544-99C9-431D6A11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911491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99B3-065C-AC4D-B2A9-3308867EE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D0A7-14D6-794D-A74F-28280BD81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76E71-7AD9-A74E-B0B9-C5DB92B6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2E7D2-0070-6749-81EA-597F6576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C48D2-92F8-5644-B492-5630FEB4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2AA21A-109F-1547-8440-93F9CCC24550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30C98E0-3846-344D-B4C0-72416E011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4374-D4F6-014A-B17D-493D79FA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80585"/>
            <a:ext cx="10515600" cy="9101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430AA-BEC9-EB48-819D-39A2B6035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26BBE-F57C-EB43-8D85-3B3A2F5FC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91CFD-5F88-194F-A36C-D0F9A1352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22CF0-A85B-0A4C-BE7D-8A84D08F2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6262B-1974-7148-BD24-ADEBB878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8554F-CC51-FD42-9BBA-1B3ACE94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8ACD5-BC8D-5F4A-817A-E0E77F91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54441C-233D-8B45-A048-343C1E6CEA72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DB4B3F-C227-3449-AFE5-4E29CBAEA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75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EF59-E5EC-0440-8D7D-DCBCB285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315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09119-03CB-B64E-A376-A206E93E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DE79E-FF92-C14A-A66F-DD23AAFE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020A8-75E0-0E46-A237-BF16BBCF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7653DD-36F4-EF4E-B5EE-9536625222D5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2633512-D63C-AC45-9FF5-D690451B7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EF59-E5EC-0440-8D7D-DCBCB285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315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09119-03CB-B64E-A376-A206E93E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DE79E-FF92-C14A-A66F-DD23AAFE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020A8-75E0-0E46-A237-BF16BBCF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B2D143-7902-4443-9DEB-2A10D2E1B5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24000"/>
            <a:ext cx="4455695" cy="4635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33EBB3-9B2D-254A-9780-5141AE8AE711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45B98C-D476-7B4D-80BE-41079F15A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61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55147-BD84-F843-8BEC-D9458097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E220E-3960-F94B-8504-D6A3AEC1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783CF-CAB7-044B-B1E0-D1E91406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8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472AA5-1EAF-DB49-9DEA-F31E489C6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</a:blip>
          <a:srcRect l="5307"/>
          <a:stretch/>
        </p:blipFill>
        <p:spPr>
          <a:xfrm rot="60000">
            <a:off x="-168256" y="-242336"/>
            <a:ext cx="12497606" cy="98984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E3BF8E-92A1-174D-9CA9-D6EB75F71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493"/>
            <a:ext cx="9144000" cy="150274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8116A-7B44-8140-AA23-38A3BFE38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FCBF3-F82C-4566-9D82-F0E779E12D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78550" y="184124"/>
            <a:ext cx="3234900" cy="178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0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55147-BD84-F843-8BEC-D9458097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E220E-3960-F94B-8504-D6A3AEC1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783CF-CAB7-044B-B1E0-D1E91406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A7A1E-3D26-574B-B78C-AF5A2CCF47FA}"/>
              </a:ext>
            </a:extLst>
          </p:cNvPr>
          <p:cNvSpPr/>
          <p:nvPr userDrawn="1"/>
        </p:nvSpPr>
        <p:spPr>
          <a:xfrm>
            <a:off x="-2822" y="-12253"/>
            <a:ext cx="12192000" cy="49650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F362E2-35DF-C248-AAD7-DDAB5943D9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38600" cy="49577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7827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B222-EC2C-DF4D-A728-51256AD2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A2653-9D8D-4A44-9014-6F8E33F4A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196CA-3E53-4848-BA71-504D7D295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BF08E-63ED-6742-82A1-16DE8737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A74C-91FE-D841-8FF1-24C20C89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277F4-6203-2746-A794-9E4AC265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E891C4-A0EC-9747-BB85-42DC4B0BFFEF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27B5813-6EF0-254A-BD56-2007FAFEC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40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C113-6143-B343-996D-1F6C95CE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6648"/>
            <a:ext cx="3932237" cy="11407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7E9C7-F992-874D-B59E-6E0AF9757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9C9F2-6CA4-C646-AE36-7D08F19D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65E08-CB28-C842-96F1-6CCA2D4C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2C98-9947-3647-9CE7-99E70255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FB555-3014-0E45-AF60-71A23412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C169DA-DDB7-E649-82D1-FF96BDFF8EC5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9BF7157-7BF7-BE4D-A439-BB1864D10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58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1A0F9F-F369-FB4D-9107-F4835673A9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298187-DD60-0541-AAD7-B2FF56F789B0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D193759-B8D1-ED49-956E-45EDB657A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19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6BE1-9BED-C841-B33B-0A866964D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26192-C9D0-8849-A762-FF031053C73C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8AABBB1-7A26-0742-87D1-69CE8074E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58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3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47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3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47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AB66EE-DEE1-5944-B3B4-EF7E64FBD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E58B71-FC05-C743-A6A7-80E3CF25B4D0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0A422F5-A39C-C14B-8805-EF954CABF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65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8497-E479-B245-9155-16A9A49A4A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09875-8084-E542-B3BA-410DD3C826D8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4A1ED8C-C8D2-3D4E-BB40-556651314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90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66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AAF84F0-B060-9442-A3E9-A4FEC5EC9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C3C5E5-A68E-F144-BAFA-CCD4D4E3F859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BA725E2-4468-244D-804F-9ED04E99F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6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99A8-656A-2842-90CC-7A6221371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88D77-BB16-6541-8155-563E8A74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263"/>
            <a:ext cx="10515600" cy="468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AFB9E-57DE-DA4A-84D6-BFF8D3AC156F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0AF1F-729F-A546-998E-E79AECDFB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0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4516C-EB67-BC47-BECE-B637E3AE8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56772-21D4-2442-8592-BEBCD7F7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DA800-0D02-0540-9720-19EB15788B7C}"/>
              </a:ext>
            </a:extLst>
          </p:cNvPr>
          <p:cNvSpPr/>
          <p:nvPr userDrawn="1"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793E88-849C-9B47-A5CF-2D8E22F913CA}"/>
              </a:ext>
            </a:extLst>
          </p:cNvPr>
          <p:cNvSpPr txBox="1">
            <a:spLocks/>
          </p:cNvSpPr>
          <p:nvPr userDrawn="1"/>
        </p:nvSpPr>
        <p:spPr>
          <a:xfrm>
            <a:off x="686504" y="4257492"/>
            <a:ext cx="8564628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9">
                <a:solidFill>
                  <a:schemeClr val="accent1"/>
                </a:solidFill>
                <a:latin typeface="Saira ExtraCondensed Light" pitchFamily="2" charset="77"/>
              </a:rPr>
              <a:t>STATE</a:t>
            </a:r>
            <a:r>
              <a:rPr lang="en-US" sz="7199" baseline="0">
                <a:solidFill>
                  <a:schemeClr val="accent1"/>
                </a:solidFill>
                <a:latin typeface="Saira ExtraCondensed Light" pitchFamily="2" charset="77"/>
              </a:rPr>
              <a:t> OF THE SOCIETY</a:t>
            </a:r>
            <a:endParaRPr lang="en-US" sz="7199">
              <a:solidFill>
                <a:schemeClr val="accent1"/>
              </a:solidFill>
              <a:latin typeface="Saira ExtraCondensed Light" pitchFamily="2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C0DD4C-1CE1-4140-8A4F-63CCAF53587E}"/>
              </a:ext>
            </a:extLst>
          </p:cNvPr>
          <p:cNvSpPr txBox="1">
            <a:spLocks/>
          </p:cNvSpPr>
          <p:nvPr userDrawn="1"/>
        </p:nvSpPr>
        <p:spPr>
          <a:xfrm>
            <a:off x="686504" y="5455418"/>
            <a:ext cx="8564628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 b="1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Raleway ExtraLight"/>
              </a:rPr>
              <a:t>Stephen</a:t>
            </a:r>
            <a:r>
              <a:rPr lang="en-US" sz="2150" b="1" baseline="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Raleway ExtraLight"/>
              </a:rPr>
              <a:t> G. Parker, CPA – Chairman of the Board</a:t>
            </a:r>
            <a:endParaRPr lang="en-US" sz="2150" b="1">
              <a:solidFill>
                <a:schemeClr val="tx1"/>
              </a:solidFill>
              <a:latin typeface="Zilla Slab" pitchFamily="2" charset="77"/>
              <a:ea typeface="Zilla Slab" pitchFamily="2" charset="77"/>
              <a:cs typeface="Raleway ExtraLight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92444-67A5-5841-89C1-5B81906E70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428" y="-99391"/>
            <a:ext cx="2531165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A3C06-1F25-FF45-8BE0-538609D7B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3059"/>
            <a:ext cx="4567502" cy="2514433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D12E61-10CA-A849-AF5B-E5D5A90E6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594" y="-99393"/>
            <a:ext cx="2531165" cy="4356883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25DA2E5-564A-F74D-9F66-733425F8EA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30201" y="-99394"/>
            <a:ext cx="2743200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356908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1295400"/>
            <a:ext cx="6096000" cy="44619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AAF84F0-B060-9442-A3E9-A4FEC5EC9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C3C5E5-A68E-F144-BAFA-CCD4D4E3F859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BA725E2-4468-244D-804F-9ED04E99F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51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600">
                <a:latin typeface="Helvetica 65 Medium"/>
                <a:ea typeface="Helvetica 65 Medium"/>
                <a:cs typeface="Helvetica 65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3545086"/>
            <a:ext cx="7358063" cy="7947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233135" cy="238836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Helvetica 35 Thin"/>
                <a:ea typeface="Helvetica 35 Thin"/>
                <a:cs typeface="Helvetica 35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80550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BF8E-92A1-174D-9CA9-D6EB75F719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07219"/>
            <a:ext cx="9144000" cy="1502743"/>
          </a:xfrm>
        </p:spPr>
        <p:txBody>
          <a:bodyPr anchor="b">
            <a:normAutofit/>
          </a:bodyPr>
          <a:lstStyle>
            <a:lvl1pPr algn="ctr">
              <a:defRPr sz="5400" kern="1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8116A-7B44-8140-AA23-38A3BFE381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spc="100" baseline="0">
                <a:solidFill>
                  <a:schemeClr val="accent1"/>
                </a:solidFill>
                <a:latin typeface="Saira ExtraCondensed" panose="00000508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D31C0-590D-49C6-8E1F-07C593CED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443" y="-160077"/>
            <a:ext cx="5067114" cy="30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BF8E-92A1-174D-9CA9-D6EB75F719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86493"/>
            <a:ext cx="9144000" cy="1502743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8116A-7B44-8140-AA23-38A3BFE381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 b="1" cap="all" spc="100" baseline="0">
                <a:solidFill>
                  <a:schemeClr val="accent5"/>
                </a:solidFill>
                <a:latin typeface="Saira ExtraCondensed" panose="00000508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B4F15-5F9E-41BB-A68C-69B6BC934A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2443" y="-214398"/>
            <a:ext cx="5067114" cy="30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57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4516C-EB67-BC47-BECE-B637E3AE8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56772-21D4-2442-8592-BEBCD7F7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DA800-0D02-0540-9720-19EB15788B7C}"/>
              </a:ext>
            </a:extLst>
          </p:cNvPr>
          <p:cNvSpPr/>
          <p:nvPr userDrawn="1"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793E88-849C-9B47-A5CF-2D8E22F913CA}"/>
              </a:ext>
            </a:extLst>
          </p:cNvPr>
          <p:cNvSpPr txBox="1">
            <a:spLocks/>
          </p:cNvSpPr>
          <p:nvPr userDrawn="1"/>
        </p:nvSpPr>
        <p:spPr>
          <a:xfrm>
            <a:off x="686504" y="4257492"/>
            <a:ext cx="8564628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9" spc="500" baseline="0">
                <a:solidFill>
                  <a:schemeClr val="accent1"/>
                </a:solidFill>
                <a:latin typeface="Saira ExtraCondensed Light" pitchFamily="2" charset="77"/>
              </a:rPr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C0DD4C-1CE1-4140-8A4F-63CCAF53587E}"/>
              </a:ext>
            </a:extLst>
          </p:cNvPr>
          <p:cNvSpPr txBox="1">
            <a:spLocks/>
          </p:cNvSpPr>
          <p:nvPr userDrawn="1"/>
        </p:nvSpPr>
        <p:spPr>
          <a:xfrm>
            <a:off x="686504" y="5455418"/>
            <a:ext cx="8564628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 b="1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Raleway ExtraLight"/>
              </a:rPr>
              <a:t>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92444-67A5-5841-89C1-5B81906E70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428" y="-99391"/>
            <a:ext cx="2531165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A3C06-1F25-FF45-8BE0-538609D7B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3059"/>
            <a:ext cx="4567502" cy="2514433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D12E61-10CA-A849-AF5B-E5D5A90E6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594" y="-99393"/>
            <a:ext cx="2531165" cy="4356883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25DA2E5-564A-F74D-9F66-733425F8EA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30201" y="-99394"/>
            <a:ext cx="2743200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87917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4516C-EB67-BC47-BECE-B637E3AE8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56772-21D4-2442-8592-BEBCD7F7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DA800-0D02-0540-9720-19EB15788B7C}"/>
              </a:ext>
            </a:extLst>
          </p:cNvPr>
          <p:cNvSpPr/>
          <p:nvPr userDrawn="1"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793E88-849C-9B47-A5CF-2D8E22F913CA}"/>
              </a:ext>
            </a:extLst>
          </p:cNvPr>
          <p:cNvSpPr txBox="1">
            <a:spLocks/>
          </p:cNvSpPr>
          <p:nvPr userDrawn="1"/>
        </p:nvSpPr>
        <p:spPr>
          <a:xfrm>
            <a:off x="686504" y="4257492"/>
            <a:ext cx="8564628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9" spc="500" baseline="0">
                <a:solidFill>
                  <a:schemeClr val="accent1"/>
                </a:solidFill>
                <a:latin typeface="Saira ExtraCondensed Light" pitchFamily="2" charset="77"/>
              </a:rPr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C0DD4C-1CE1-4140-8A4F-63CCAF53587E}"/>
              </a:ext>
            </a:extLst>
          </p:cNvPr>
          <p:cNvSpPr txBox="1">
            <a:spLocks/>
          </p:cNvSpPr>
          <p:nvPr userDrawn="1"/>
        </p:nvSpPr>
        <p:spPr>
          <a:xfrm>
            <a:off x="686504" y="5455418"/>
            <a:ext cx="8564628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 b="1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Raleway ExtraLight"/>
              </a:rPr>
              <a:t>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92444-67A5-5841-89C1-5B81906E70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428" y="-99391"/>
            <a:ext cx="2531165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A3C06-1F25-FF45-8BE0-538609D7B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3059"/>
            <a:ext cx="4567502" cy="2514433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D12E61-10CA-A849-AF5B-E5D5A90E6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594" y="-99393"/>
            <a:ext cx="2531165" cy="4356883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25DA2E5-564A-F74D-9F66-733425F8EA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40140" y="-99394"/>
            <a:ext cx="2654564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26756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4516C-EB67-BC47-BECE-B637E3AE8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56772-21D4-2442-8592-BEBCD7F7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DA800-0D02-0540-9720-19EB15788B7C}"/>
              </a:ext>
            </a:extLst>
          </p:cNvPr>
          <p:cNvSpPr/>
          <p:nvPr userDrawn="1"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793E88-849C-9B47-A5CF-2D8E22F913CA}"/>
              </a:ext>
            </a:extLst>
          </p:cNvPr>
          <p:cNvSpPr txBox="1">
            <a:spLocks/>
          </p:cNvSpPr>
          <p:nvPr userDrawn="1"/>
        </p:nvSpPr>
        <p:spPr>
          <a:xfrm>
            <a:off x="686504" y="4257492"/>
            <a:ext cx="8564628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9" spc="500" baseline="0">
                <a:solidFill>
                  <a:schemeClr val="accent1"/>
                </a:solidFill>
                <a:latin typeface="Saira ExtraCondensed Light" pitchFamily="2" charset="77"/>
              </a:rPr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C0DD4C-1CE1-4140-8A4F-63CCAF53587E}"/>
              </a:ext>
            </a:extLst>
          </p:cNvPr>
          <p:cNvSpPr txBox="1">
            <a:spLocks/>
          </p:cNvSpPr>
          <p:nvPr userDrawn="1"/>
        </p:nvSpPr>
        <p:spPr>
          <a:xfrm>
            <a:off x="686504" y="5455418"/>
            <a:ext cx="8564628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 b="1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Raleway ExtraLight"/>
              </a:rPr>
              <a:t>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92444-67A5-5841-89C1-5B81906E70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428" y="-99391"/>
            <a:ext cx="2531165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A3C06-1F25-FF45-8BE0-538609D7B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3059"/>
            <a:ext cx="4567502" cy="2514433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D12E61-10CA-A849-AF5B-E5D5A90E6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594" y="-99393"/>
            <a:ext cx="2531165" cy="4356883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25DA2E5-564A-F74D-9F66-733425F8EA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40140" y="-99394"/>
            <a:ext cx="2654564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42808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4516C-EB67-BC47-BECE-B637E3AE8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56772-21D4-2442-8592-BEBCD7F7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DA800-0D02-0540-9720-19EB15788B7C}"/>
              </a:ext>
            </a:extLst>
          </p:cNvPr>
          <p:cNvSpPr/>
          <p:nvPr userDrawn="1"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793E88-849C-9B47-A5CF-2D8E22F913CA}"/>
              </a:ext>
            </a:extLst>
          </p:cNvPr>
          <p:cNvSpPr txBox="1">
            <a:spLocks/>
          </p:cNvSpPr>
          <p:nvPr userDrawn="1"/>
        </p:nvSpPr>
        <p:spPr>
          <a:xfrm>
            <a:off x="686504" y="4257492"/>
            <a:ext cx="8564628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9" spc="500" baseline="0">
                <a:solidFill>
                  <a:schemeClr val="accent1"/>
                </a:solidFill>
                <a:latin typeface="Saira ExtraCondensed Light" pitchFamily="2" charset="77"/>
              </a:rPr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C0DD4C-1CE1-4140-8A4F-63CCAF53587E}"/>
              </a:ext>
            </a:extLst>
          </p:cNvPr>
          <p:cNvSpPr txBox="1">
            <a:spLocks/>
          </p:cNvSpPr>
          <p:nvPr userDrawn="1"/>
        </p:nvSpPr>
        <p:spPr>
          <a:xfrm>
            <a:off x="686504" y="5455418"/>
            <a:ext cx="8564628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 b="1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Raleway ExtraLight"/>
              </a:rPr>
              <a:t>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92444-67A5-5841-89C1-5B81906E70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428" y="-99391"/>
            <a:ext cx="2531165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A3C06-1F25-FF45-8BE0-538609D7B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3059"/>
            <a:ext cx="4567502" cy="2514433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D12E61-10CA-A849-AF5B-E5D5A90E6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594" y="-99393"/>
            <a:ext cx="2531165" cy="4356883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25DA2E5-564A-F74D-9F66-733425F8EA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40140" y="-99394"/>
            <a:ext cx="2654564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17515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4516C-EB67-BC47-BECE-B637E3AE8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56772-21D4-2442-8592-BEBCD7F7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DA800-0D02-0540-9720-19EB15788B7C}"/>
              </a:ext>
            </a:extLst>
          </p:cNvPr>
          <p:cNvSpPr/>
          <p:nvPr userDrawn="1"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793E88-849C-9B47-A5CF-2D8E22F913CA}"/>
              </a:ext>
            </a:extLst>
          </p:cNvPr>
          <p:cNvSpPr txBox="1">
            <a:spLocks/>
          </p:cNvSpPr>
          <p:nvPr userDrawn="1"/>
        </p:nvSpPr>
        <p:spPr>
          <a:xfrm>
            <a:off x="686504" y="4257492"/>
            <a:ext cx="8564628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9" spc="500" baseline="0">
                <a:solidFill>
                  <a:schemeClr val="accent1"/>
                </a:solidFill>
                <a:latin typeface="Saira ExtraCondensed Light" pitchFamily="2" charset="77"/>
              </a:rPr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C0DD4C-1CE1-4140-8A4F-63CCAF53587E}"/>
              </a:ext>
            </a:extLst>
          </p:cNvPr>
          <p:cNvSpPr txBox="1">
            <a:spLocks/>
          </p:cNvSpPr>
          <p:nvPr userDrawn="1"/>
        </p:nvSpPr>
        <p:spPr>
          <a:xfrm>
            <a:off x="686504" y="5455418"/>
            <a:ext cx="8564628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 b="1" spc="100" baseline="0">
                <a:solidFill>
                  <a:schemeClr val="tx1"/>
                </a:solidFill>
                <a:latin typeface="Saira ExtraCondensed" panose="00000508000000000000" pitchFamily="2" charset="0"/>
                <a:ea typeface="Zilla Slab" pitchFamily="2" charset="77"/>
                <a:cs typeface="Raleway ExtraLight"/>
              </a:rPr>
              <a:t>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92444-67A5-5841-89C1-5B81906E70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428" y="-99391"/>
            <a:ext cx="2531165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A3C06-1F25-FF45-8BE0-538609D7B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3059"/>
            <a:ext cx="4567502" cy="2514433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D12E61-10CA-A849-AF5B-E5D5A90E6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594" y="-99393"/>
            <a:ext cx="2531165" cy="4356883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25DA2E5-564A-F74D-9F66-733425F8EA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40140" y="-99394"/>
            <a:ext cx="2654564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16675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BF8E-92A1-174D-9CA9-D6EB75F719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8116A-7B44-8140-AA23-38A3BFE381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spc="100" baseline="0">
                <a:solidFill>
                  <a:schemeClr val="bg1"/>
                </a:solidFill>
                <a:latin typeface="Saira ExtraCondensed" panose="00000508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E874-CCF3-7F4E-B647-E74789BB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506F7-927E-0C4D-8ACD-C1BF1758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B8BD6-8961-BD49-96E6-84240CB5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3E53C7-0FF2-084C-A5C5-66F86596A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2249" y="136525"/>
            <a:ext cx="4567502" cy="25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4516C-EB67-BC47-BECE-B637E3AE8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56772-21D4-2442-8592-BEBCD7F7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DA800-0D02-0540-9720-19EB15788B7C}"/>
              </a:ext>
            </a:extLst>
          </p:cNvPr>
          <p:cNvSpPr/>
          <p:nvPr userDrawn="1"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793E88-849C-9B47-A5CF-2D8E22F913CA}"/>
              </a:ext>
            </a:extLst>
          </p:cNvPr>
          <p:cNvSpPr txBox="1">
            <a:spLocks/>
          </p:cNvSpPr>
          <p:nvPr userDrawn="1"/>
        </p:nvSpPr>
        <p:spPr>
          <a:xfrm>
            <a:off x="686504" y="4257492"/>
            <a:ext cx="8564628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9">
                <a:solidFill>
                  <a:schemeClr val="accent1"/>
                </a:solidFill>
                <a:latin typeface="Saira ExtraCondensed Light" pitchFamily="2" charset="77"/>
              </a:rPr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C0DD4C-1CE1-4140-8A4F-63CCAF53587E}"/>
              </a:ext>
            </a:extLst>
          </p:cNvPr>
          <p:cNvSpPr txBox="1">
            <a:spLocks/>
          </p:cNvSpPr>
          <p:nvPr userDrawn="1"/>
        </p:nvSpPr>
        <p:spPr>
          <a:xfrm>
            <a:off x="686504" y="5455418"/>
            <a:ext cx="8564628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 b="1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Raleway ExtraLight"/>
              </a:rPr>
              <a:t>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92444-67A5-5841-89C1-5B81906E70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428" y="-99391"/>
            <a:ext cx="2531165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A3C06-1F25-FF45-8BE0-538609D7B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3059"/>
            <a:ext cx="4567502" cy="2514433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D12E61-10CA-A849-AF5B-E5D5A90E6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594" y="-99393"/>
            <a:ext cx="2531165" cy="4356883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25DA2E5-564A-F74D-9F66-733425F8EA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40140" y="-99394"/>
            <a:ext cx="2654564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10211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BF8E-92A1-174D-9CA9-D6EB75F719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8116A-7B44-8140-AA23-38A3BFE381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spc="100" baseline="0">
                <a:solidFill>
                  <a:schemeClr val="bg1"/>
                </a:solidFill>
                <a:latin typeface="Saira ExtraCondensed" panose="00000508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E874-CCF3-7F4E-B647-E74789BB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506F7-927E-0C4D-8ACD-C1BF1758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B8BD6-8961-BD49-96E6-84240CB5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D774F-CE5F-7446-9857-EF6ABF4CF9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136525"/>
            <a:ext cx="4567502" cy="25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BF8E-92A1-174D-9CA9-D6EB75F719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8116A-7B44-8140-AA23-38A3BFE381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spc="100" baseline="0">
                <a:solidFill>
                  <a:schemeClr val="bg1"/>
                </a:solidFill>
                <a:latin typeface="Saira ExtraCondensed" panose="00000508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E874-CCF3-7F4E-B647-E74789BB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506F7-927E-0C4D-8ACD-C1BF1758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B8BD6-8961-BD49-96E6-84240CB5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3F45D-FD1F-1A45-896B-D0CB751C5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136525"/>
            <a:ext cx="4567502" cy="25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99A8-656A-2842-90CC-7A6221371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88D77-BB16-6541-8155-563E8A74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224" y="1494263"/>
            <a:ext cx="6101576" cy="468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887A2-5757-7A4B-91DB-4C66D8EE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C3DB-C17C-EA45-80BF-394CC3CD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A5FC-590D-5944-8462-FD284CF4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D22730-49DD-C141-AAF2-DB46472EA65B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1D7F77F-4DE2-1642-A09E-4CF3250FB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28659C-B649-6A4F-8B4B-4FFB4BDC23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608562"/>
            <a:ext cx="4247146" cy="4531065"/>
          </a:xfrm>
          <a:prstGeom prst="round2Diag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52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99A8-656A-2842-90CC-7A6221371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88D77-BB16-6541-8155-563E8A74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224" y="1494263"/>
            <a:ext cx="6101576" cy="468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887A2-5757-7A4B-91DB-4C66D8EE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C3DB-C17C-EA45-80BF-394CC3CD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A5FC-590D-5944-8462-FD284CF4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28659C-B649-6A4F-8B4B-4FFB4BDC23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780" y="1720311"/>
            <a:ext cx="4295775" cy="4230603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E30B31-0362-E646-8DFF-961BFF70FD4B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7391C05-C3B4-254A-BA08-F381E8320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99A8-656A-2842-90CC-7A6221371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88D77-BB16-6541-8155-563E8A74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224" y="1494263"/>
            <a:ext cx="6101576" cy="468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887A2-5757-7A4B-91DB-4C66D8EE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C3DB-C17C-EA45-80BF-394CC3CD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A5FC-590D-5944-8462-FD284CF4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28659C-B649-6A4F-8B4B-4FFB4BDC23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9780" y="1608563"/>
            <a:ext cx="4295775" cy="4342352"/>
          </a:xfrm>
          <a:prstGeom prst="diamond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AFB9E-57DE-DA4A-84D6-BFF8D3AC156F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0AF1F-729F-A546-998E-E79AECDFB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FC42-7AB7-7142-8C9A-CD77E6471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36F90-102A-CA4F-BBF9-35509F4A9A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 spc="100" baseline="0">
                <a:solidFill>
                  <a:schemeClr val="tx1">
                    <a:tint val="75000"/>
                  </a:schemeClr>
                </a:solidFill>
                <a:latin typeface="Saira ExtraCondensed" panose="00000508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44301-F299-6A46-948B-AACC44EF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16EAD-69D0-9A46-91B5-385B45E3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0C2F4-FE68-4241-B01D-25A3B152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3DE658-DA36-BA44-9603-094E93C1D118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850" y="4562475"/>
            <a:ext cx="10515600" cy="13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0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F350-0DCF-C544-99C9-431D6A111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911491"/>
            <a:ext cx="10515600" cy="6319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99B3-065C-AC4D-B2A9-3308867EE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D0A7-14D6-794D-A74F-28280BD81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76E71-7AD9-A74E-B0B9-C5DB92B6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2E7D2-0070-6749-81EA-597F6576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C48D2-92F8-5644-B492-5630FEB4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2AA21A-109F-1547-8440-93F9CCC24550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30C98E0-3846-344D-B4C0-72416E011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4374-D4F6-014A-B17D-493D79FA4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80585"/>
            <a:ext cx="10515600" cy="9101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430AA-BEC9-EB48-819D-39A2B60351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spc="100" baseline="0">
                <a:latin typeface="Saira ExtraCondensed" panose="00000508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26BBE-F57C-EB43-8D85-3B3A2F5FC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91CFD-5F88-194F-A36C-D0F9A13525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spc="100" baseline="0">
                <a:latin typeface="Saira ExtraCondensed" panose="00000508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22CF0-A85B-0A4C-BE7D-8A84D08F2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6262B-1974-7148-BD24-ADEBB878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C8554F-CC51-FD42-9BBA-1B3ACE94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8ACD5-BC8D-5F4A-817A-E0E77F91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54441C-233D-8B45-A048-343C1E6CEA72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6DB4B3F-C227-3449-AFE5-4E29CBAEA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EF59-E5EC-0440-8D7D-DCBCB2852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7315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09119-03CB-B64E-A376-A206E93E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DE79E-FF92-C14A-A66F-DD23AAFE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020A8-75E0-0E46-A237-BF16BBCF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7653DD-36F4-EF4E-B5EE-9536625222D5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2633512-D63C-AC45-9FF5-D690451B7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EF59-E5EC-0440-8D7D-DCBCB2852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7315"/>
            <a:ext cx="10515600" cy="631909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09119-03CB-B64E-A376-A206E93E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DE79E-FF92-C14A-A66F-DD23AAFE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020A8-75E0-0E46-A237-BF16BBCF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B2D143-7902-4443-9DEB-2A10D2E1B5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24000"/>
            <a:ext cx="4455695" cy="4635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33EBB3-9B2D-254A-9780-5141AE8AE711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45B98C-D476-7B4D-80BE-41079F15A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4516C-EB67-BC47-BECE-B637E3AE8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56772-21D4-2442-8592-BEBCD7F7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DA800-0D02-0540-9720-19EB15788B7C}"/>
              </a:ext>
            </a:extLst>
          </p:cNvPr>
          <p:cNvSpPr/>
          <p:nvPr userDrawn="1"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793E88-849C-9B47-A5CF-2D8E22F913CA}"/>
              </a:ext>
            </a:extLst>
          </p:cNvPr>
          <p:cNvSpPr txBox="1">
            <a:spLocks/>
          </p:cNvSpPr>
          <p:nvPr userDrawn="1"/>
        </p:nvSpPr>
        <p:spPr>
          <a:xfrm>
            <a:off x="686504" y="4257492"/>
            <a:ext cx="8564628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9">
                <a:solidFill>
                  <a:schemeClr val="accent1"/>
                </a:solidFill>
                <a:latin typeface="Saira ExtraCondensed Light" pitchFamily="2" charset="77"/>
              </a:rPr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C0DD4C-1CE1-4140-8A4F-63CCAF53587E}"/>
              </a:ext>
            </a:extLst>
          </p:cNvPr>
          <p:cNvSpPr txBox="1">
            <a:spLocks/>
          </p:cNvSpPr>
          <p:nvPr userDrawn="1"/>
        </p:nvSpPr>
        <p:spPr>
          <a:xfrm>
            <a:off x="686504" y="5455418"/>
            <a:ext cx="8564628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 b="1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Raleway ExtraLight"/>
              </a:rPr>
              <a:t>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92444-67A5-5841-89C1-5B81906E70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428" y="-99391"/>
            <a:ext cx="2531165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A3C06-1F25-FF45-8BE0-538609D7B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3059"/>
            <a:ext cx="4567502" cy="2514433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D12E61-10CA-A849-AF5B-E5D5A90E6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594" y="-99393"/>
            <a:ext cx="2531165" cy="4356883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25DA2E5-564A-F74D-9F66-733425F8EA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40140" y="-99394"/>
            <a:ext cx="2654564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34818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55147-BD84-F843-8BEC-D9458097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E220E-3960-F94B-8504-D6A3AEC1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783CF-CAB7-044B-B1E0-D1E91406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55147-BD84-F843-8BEC-D9458097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E220E-3960-F94B-8504-D6A3AEC1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783CF-CAB7-044B-B1E0-D1E91406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A7A1E-3D26-574B-B78C-AF5A2CCF47FA}"/>
              </a:ext>
            </a:extLst>
          </p:cNvPr>
          <p:cNvSpPr/>
          <p:nvPr userDrawn="1"/>
        </p:nvSpPr>
        <p:spPr>
          <a:xfrm>
            <a:off x="-2822" y="-12253"/>
            <a:ext cx="12192000" cy="49650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F362E2-35DF-C248-AAD7-DDAB5943D9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38600" cy="49577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77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B222-EC2C-DF4D-A728-51256AD2C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A2653-9D8D-4A44-9014-6F8E33F4A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196CA-3E53-4848-BA71-504D7D295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BF08E-63ED-6742-82A1-16DE8737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A74C-91FE-D841-8FF1-24C20C89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277F4-6203-2746-A794-9E4AC265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E891C4-A0EC-9747-BB85-42DC4B0BFFEF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27B5813-6EF0-254A-BD56-2007FAFEC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C113-6143-B343-996D-1F6C95CE6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16648"/>
            <a:ext cx="3932237" cy="11407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7E9C7-F992-874D-B59E-6E0AF9757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9C9F2-6CA4-C646-AE36-7D08F19D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65E08-CB28-C842-96F1-6CCA2D4C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2C98-9947-3647-9CE7-99E70255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FB555-3014-0E45-AF60-71A23412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C169DA-DDB7-E649-82D1-FF96BDFF8EC5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9BF7157-7BF7-BE4D-A439-BB1864D10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5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99A8-656A-2842-90CC-7A6221371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88D77-BB16-6541-8155-563E8A74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263"/>
            <a:ext cx="10515600" cy="4682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AFB9E-57DE-DA4A-84D6-BFF8D3AC156F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0AF1F-729F-A546-998E-E79AECDFB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302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453EDB0-14AA-664B-91F4-7392D6497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7266"/>
            <a:ext cx="10515600" cy="631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7CE530-D192-2143-91D1-07B0573ECD04}"/>
              </a:ext>
            </a:extLst>
          </p:cNvPr>
          <p:cNvCxnSpPr>
            <a:cxnSpLocks/>
          </p:cNvCxnSpPr>
          <p:nvPr userDrawn="1"/>
        </p:nvCxnSpPr>
        <p:spPr>
          <a:xfrm>
            <a:off x="838200" y="71837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3E49618-7FB4-7B45-AE11-0771D06598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136525"/>
            <a:ext cx="1425498" cy="7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4516C-EB67-BC47-BECE-B637E3AE8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56772-21D4-2442-8592-BEBCD7F7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DA800-0D02-0540-9720-19EB15788B7C}"/>
              </a:ext>
            </a:extLst>
          </p:cNvPr>
          <p:cNvSpPr/>
          <p:nvPr userDrawn="1"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793E88-849C-9B47-A5CF-2D8E22F913CA}"/>
              </a:ext>
            </a:extLst>
          </p:cNvPr>
          <p:cNvSpPr txBox="1">
            <a:spLocks/>
          </p:cNvSpPr>
          <p:nvPr userDrawn="1"/>
        </p:nvSpPr>
        <p:spPr>
          <a:xfrm>
            <a:off x="686504" y="4257492"/>
            <a:ext cx="8564628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9">
                <a:solidFill>
                  <a:schemeClr val="accent1"/>
                </a:solidFill>
                <a:latin typeface="Saira ExtraCondensed Light" pitchFamily="2" charset="77"/>
              </a:rPr>
              <a:t>WASHINGTON</a:t>
            </a:r>
            <a:r>
              <a:rPr lang="en-US" sz="7199" baseline="0">
                <a:solidFill>
                  <a:schemeClr val="accent1"/>
                </a:solidFill>
                <a:latin typeface="Saira ExtraCondensed Light" pitchFamily="2" charset="77"/>
              </a:rPr>
              <a:t> UPDATE</a:t>
            </a:r>
            <a:endParaRPr lang="en-US" sz="7199">
              <a:solidFill>
                <a:schemeClr val="accent1"/>
              </a:solidFill>
              <a:latin typeface="Saira ExtraCondensed Light" pitchFamily="2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C0DD4C-1CE1-4140-8A4F-63CCAF53587E}"/>
              </a:ext>
            </a:extLst>
          </p:cNvPr>
          <p:cNvSpPr txBox="1">
            <a:spLocks/>
          </p:cNvSpPr>
          <p:nvPr userDrawn="1"/>
        </p:nvSpPr>
        <p:spPr>
          <a:xfrm>
            <a:off x="686504" y="5455418"/>
            <a:ext cx="8564628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 b="1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Raleway ExtraLight"/>
              </a:rPr>
              <a:t>Mark G. Peterson – Executive Vice President,</a:t>
            </a:r>
            <a:r>
              <a:rPr lang="en-US" sz="2150" b="1" baseline="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Raleway ExtraLight"/>
              </a:rPr>
              <a:t> Advocacy, AICPA</a:t>
            </a:r>
            <a:endParaRPr lang="en-US" sz="2150" b="1">
              <a:solidFill>
                <a:schemeClr val="tx1"/>
              </a:solidFill>
              <a:latin typeface="Zilla Slab" pitchFamily="2" charset="77"/>
              <a:ea typeface="Zilla Slab" pitchFamily="2" charset="77"/>
              <a:cs typeface="Raleway ExtraLight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92444-67A5-5841-89C1-5B81906E70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428" y="-99391"/>
            <a:ext cx="2531165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A3C06-1F25-FF45-8BE0-538609D7B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3059"/>
            <a:ext cx="4567502" cy="2514433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D12E61-10CA-A849-AF5B-E5D5A90E6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594" y="-99393"/>
            <a:ext cx="2531165" cy="4356883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25DA2E5-564A-F74D-9F66-733425F8EA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40140" y="-99394"/>
            <a:ext cx="2654564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21535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4516C-EB67-BC47-BECE-B637E3AE8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56772-21D4-2442-8592-BEBCD7F7B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DA800-0D02-0540-9720-19EB15788B7C}"/>
              </a:ext>
            </a:extLst>
          </p:cNvPr>
          <p:cNvSpPr/>
          <p:nvPr userDrawn="1"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793E88-849C-9B47-A5CF-2D8E22F913CA}"/>
              </a:ext>
            </a:extLst>
          </p:cNvPr>
          <p:cNvSpPr txBox="1">
            <a:spLocks/>
          </p:cNvSpPr>
          <p:nvPr userDrawn="1"/>
        </p:nvSpPr>
        <p:spPr>
          <a:xfrm>
            <a:off x="686504" y="4257492"/>
            <a:ext cx="8564628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9">
                <a:solidFill>
                  <a:schemeClr val="accent1"/>
                </a:solidFill>
                <a:latin typeface="Saira ExtraCondensed Light" pitchFamily="2" charset="77"/>
              </a:rPr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FC0DD4C-1CE1-4140-8A4F-63CCAF53587E}"/>
              </a:ext>
            </a:extLst>
          </p:cNvPr>
          <p:cNvSpPr txBox="1">
            <a:spLocks/>
          </p:cNvSpPr>
          <p:nvPr userDrawn="1"/>
        </p:nvSpPr>
        <p:spPr>
          <a:xfrm>
            <a:off x="686504" y="5455418"/>
            <a:ext cx="8564628" cy="552832"/>
          </a:xfrm>
          <a:prstGeom prst="rect">
            <a:avLst/>
          </a:prstGeom>
        </p:spPr>
        <p:txBody>
          <a:bodyPr vert="horz" lIns="121910" tIns="60955" rIns="121910" bIns="60955" rtlCol="0">
            <a:norm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 b="1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Raleway ExtraLight"/>
              </a:rPr>
              <a:t>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92444-67A5-5841-89C1-5B81906E70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55428" y="-99391"/>
            <a:ext cx="2531165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A3C06-1F25-FF45-8BE0-538609D7B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3059"/>
            <a:ext cx="4567502" cy="2514433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0AD12E61-10CA-A849-AF5B-E5D5A90E62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86594" y="-99393"/>
            <a:ext cx="2531165" cy="4356883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D25DA2E5-564A-F74D-9F66-733425F8EA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40140" y="-99394"/>
            <a:ext cx="2654564" cy="4356884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/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10381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BF8E-92A1-174D-9CA9-D6EB75F71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8116A-7B44-8140-AA23-38A3BFE38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E874-CCF3-7F4E-B647-E74789BB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506F7-927E-0C4D-8ACD-C1BF1758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B8BD6-8961-BD49-96E6-84240CB5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3E53C7-0FF2-084C-A5C5-66F86596A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2249" y="136525"/>
            <a:ext cx="4567502" cy="25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6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BF8E-92A1-174D-9CA9-D6EB75F71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8116A-7B44-8140-AA23-38A3BFE38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6E874-CCF3-7F4E-B647-E74789BB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C7EA89-A5E5-1C4B-8F1B-9408F59F604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506F7-927E-0C4D-8ACD-C1BF1758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B8BD6-8961-BD49-96E6-84240CB5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D774F-CE5F-7446-9857-EF6ABF4CF9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600" y="136525"/>
            <a:ext cx="4567502" cy="25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2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E90A9-4014-B34B-9098-8534816D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70" y="365082"/>
            <a:ext cx="10515600" cy="631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6CC57-0F30-5F4F-B8AA-C06A1F628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460" y="1170878"/>
            <a:ext cx="10361340" cy="500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59B3E-E4E0-5640-81F4-D2566807F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F9C4-09E1-9144-A69C-B9AAA65E0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3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aira ExtraCondensed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Zilla Slab" pitchFamily="2" charset="77"/>
          <a:ea typeface="Zilla Slab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Zilla Slab" pitchFamily="2" charset="77"/>
          <a:ea typeface="Zilla Slab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Zilla Slab" pitchFamily="2" charset="77"/>
          <a:ea typeface="Zilla Slab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Zilla Slab" pitchFamily="2" charset="77"/>
          <a:ea typeface="Zilla Slab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Zilla Slab" pitchFamily="2" charset="77"/>
          <a:ea typeface="Zilla Slab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E90A9-4014-B34B-9098-8534816D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70" y="365082"/>
            <a:ext cx="10515600" cy="631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6CC57-0F30-5F4F-B8AA-C06A1F628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460" y="1170878"/>
            <a:ext cx="10361340" cy="5006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59B3E-E4E0-5640-81F4-D2566807F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F9C4-09E1-9144-A69C-B9AAA65E0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7B975-E0AE-3C42-A54C-FAE04A638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7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500" baseline="0">
          <a:solidFill>
            <a:schemeClr val="tx1"/>
          </a:solidFill>
          <a:latin typeface="Saira ExtraCondensed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Zilla Slab" pitchFamily="2" charset="77"/>
          <a:ea typeface="Zilla Slab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Zilla Slab" pitchFamily="2" charset="77"/>
          <a:ea typeface="Zilla Slab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Zilla Slab" pitchFamily="2" charset="77"/>
          <a:ea typeface="Zilla Slab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Zilla Slab" pitchFamily="2" charset="77"/>
          <a:ea typeface="Zilla Slab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Zilla Slab" pitchFamily="2" charset="77"/>
          <a:ea typeface="Zilla Slab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6503" y="4250313"/>
            <a:ext cx="10863480" cy="1464062"/>
          </a:xfrm>
          <a:prstGeom prst="rect">
            <a:avLst/>
          </a:prstGeom>
        </p:spPr>
        <p:txBody>
          <a:bodyPr vert="horz" lIns="121910" tIns="60955" rIns="121910" bIns="60955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0" i="0" u="none" strike="noStrike" kern="1200" cap="none" spc="0" normalizeH="0" baseline="0" noProof="0" dirty="0">
                <a:ln>
                  <a:noFill/>
                </a:ln>
                <a:solidFill>
                  <a:srgbClr val="4ABAEB"/>
                </a:solidFill>
                <a:effectLst/>
                <a:uLnTx/>
                <a:uFillTx/>
                <a:latin typeface="Saira ExtraCondensed Light" pitchFamily="2" charset="77"/>
                <a:ea typeface="+mj-ea"/>
              </a:rPr>
              <a:t>STRATEGIC PLAN UPDATE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EC34FD-E2FD-7C4B-B52E-40B0618E9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3059"/>
            <a:ext cx="4567502" cy="25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8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F87FE43-3C33-46DF-A295-2EA8A5760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8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0A850A5-E048-409E-8B81-20657B831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1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CB18B96-31B2-413A-90D5-23FB474470BF}"/>
              </a:ext>
            </a:extLst>
          </p:cNvPr>
          <p:cNvSpPr txBox="1"/>
          <p:nvPr/>
        </p:nvSpPr>
        <p:spPr>
          <a:xfrm>
            <a:off x="838200" y="1694802"/>
            <a:ext cx="11199125" cy="39395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GOAL ONE - Organize the Society’s governance and chapter affiliations to design an adaptable and unified structure that will act as a catalyst for growth and strengthening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Objective 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– Clarify the roles, responsibilities and expectations of the State Association and Chapter Network, to finalize an affiliation agreement for creating a unified team that effectively addresses the evolving environment and member needs.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Objective 2: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Improve the strategic capabilities and efficiency of operations through assessing the viability of integrating the three 501 c3 subsidiaries and growing our Insurance Trust revenue by serving more members.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Objective 3: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Clarify the fiduciary and advisory roles and responsibilities between the Executive Board and Board of Directors to enable governance to be adaptive and proactive. 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itle 54">
            <a:extLst>
              <a:ext uri="{FF2B5EF4-FFF2-40B4-BE49-F238E27FC236}">
                <a16:creationId xmlns:a16="http://schemas.microsoft.com/office/drawing/2014/main" id="{037E7282-CF39-47E8-B3BB-D28515A3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315"/>
            <a:ext cx="10515600" cy="6319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aira ExtraCondensed Light"/>
              </a:rPr>
              <a:t>GOAL 1: GOVERNANCE</a:t>
            </a:r>
          </a:p>
        </p:txBody>
      </p:sp>
    </p:spTree>
    <p:extLst>
      <p:ext uri="{BB962C8B-B14F-4D97-AF65-F5344CB8AC3E}">
        <p14:creationId xmlns:p14="http://schemas.microsoft.com/office/powerpoint/2010/main" val="353062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CB18B96-31B2-413A-90D5-23FB474470BF}"/>
              </a:ext>
            </a:extLst>
          </p:cNvPr>
          <p:cNvSpPr txBox="1"/>
          <p:nvPr/>
        </p:nvSpPr>
        <p:spPr>
          <a:xfrm>
            <a:off x="838200" y="1664414"/>
            <a:ext cx="11199125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GOAL TWO - Acquire or leverage technology platforms to customize and expand the delivery of education and member value. 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Objective 1: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Design a consulting service to provide deeper technology support to achieve customized value for accounting firms.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Objective 2: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Assess our technology platforms and their relevance and data capability, to ensure we are leveraging the most strategic solutions that provide the ability to compete more effectively.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Objective 3: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Build a subscription-based membership model to customize our service to the accounting profession based on individual preferences and choice.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itle 54">
            <a:extLst>
              <a:ext uri="{FF2B5EF4-FFF2-40B4-BE49-F238E27FC236}">
                <a16:creationId xmlns:a16="http://schemas.microsoft.com/office/drawing/2014/main" id="{0359FF63-191D-4AE7-8BFD-15469417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315"/>
            <a:ext cx="10515600" cy="6319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aira ExtraCondensed Light"/>
              </a:rPr>
              <a:t>GOAL 2: TECHNOLOGY</a:t>
            </a:r>
          </a:p>
        </p:txBody>
      </p:sp>
    </p:spTree>
    <p:extLst>
      <p:ext uri="{BB962C8B-B14F-4D97-AF65-F5344CB8AC3E}">
        <p14:creationId xmlns:p14="http://schemas.microsoft.com/office/powerpoint/2010/main" val="76612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CB18B96-31B2-413A-90D5-23FB474470BF}"/>
              </a:ext>
            </a:extLst>
          </p:cNvPr>
          <p:cNvSpPr txBox="1"/>
          <p:nvPr/>
        </p:nvSpPr>
        <p:spPr>
          <a:xfrm>
            <a:off x="838200" y="1659837"/>
            <a:ext cx="11199125" cy="39087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GOAL THREE - Broaden member categories to reflect evolving profession and identify complimentary organizations to partner or affiliate with for expanded service capabilities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Objective 1: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Refine member categories to recognize the changing dynamics that are now part of the accounting profession.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Objective 2: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 Assess the market to determine the potential synergistic organizations that align to strategic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Objective 3: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Calibri" panose="020F0502020204030204" pitchFamily="34" charset="0"/>
                <a:cs typeface="+mn-cs"/>
              </a:rPr>
              <a:t> Expand our influence and integration with other associations and stakeholders through strategic partnerships that enhance licensing or expand our service capabilities.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D4F91"/>
              </a:solidFill>
              <a:effectLst/>
              <a:uLnTx/>
              <a:uFillTx/>
              <a:latin typeface="Zilla Slab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itle 54">
            <a:extLst>
              <a:ext uri="{FF2B5EF4-FFF2-40B4-BE49-F238E27FC236}">
                <a16:creationId xmlns:a16="http://schemas.microsoft.com/office/drawing/2014/main" id="{3C5AEAEB-3FDE-40A7-B4FF-5E17E151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315"/>
            <a:ext cx="10515600" cy="6319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aira ExtraCondensed Light"/>
              </a:rPr>
              <a:t>GOAL 3: GROWTH</a:t>
            </a:r>
          </a:p>
        </p:txBody>
      </p:sp>
    </p:spTree>
    <p:extLst>
      <p:ext uri="{BB962C8B-B14F-4D97-AF65-F5344CB8AC3E}">
        <p14:creationId xmlns:p14="http://schemas.microsoft.com/office/powerpoint/2010/main" val="6947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4">
            <a:extLst>
              <a:ext uri="{FF2B5EF4-FFF2-40B4-BE49-F238E27FC236}">
                <a16:creationId xmlns:a16="http://schemas.microsoft.com/office/drawing/2014/main" id="{037E7282-CF39-47E8-B3BB-D28515A3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315"/>
            <a:ext cx="10515600" cy="6319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aira ExtraCondensed Light"/>
              </a:rPr>
              <a:t>PILLARS IN ACTION AT THE CHAPTER LEVEL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85C9500-FB75-492C-B227-66734069D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21054"/>
            <a:ext cx="7417489" cy="1334195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E70C669-835B-42A6-AF45-12C47332B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9464"/>
            <a:ext cx="7417489" cy="1334195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BD43769-03EB-4DA9-ABEE-464EF931F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68906"/>
            <a:ext cx="7417489" cy="13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6128A8-6193-4B39-B006-8B2CCAAAFD34}"/>
              </a:ext>
            </a:extLst>
          </p:cNvPr>
          <p:cNvSpPr txBox="1"/>
          <p:nvPr/>
        </p:nvSpPr>
        <p:spPr>
          <a:xfrm>
            <a:off x="8255689" y="2042618"/>
            <a:ext cx="380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+mn-ea"/>
                <a:cs typeface="+mn-cs"/>
              </a:rPr>
              <a:t>Pipeline initiatives, membership, community service, volunteers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9E351C-F3F5-4132-93CB-E0454BD625EE}"/>
              </a:ext>
            </a:extLst>
          </p:cNvPr>
          <p:cNvSpPr txBox="1"/>
          <p:nvPr/>
        </p:nvSpPr>
        <p:spPr>
          <a:xfrm>
            <a:off x="8255689" y="3935948"/>
            <a:ext cx="3806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+mn-ea"/>
                <a:cs typeface="+mn-cs"/>
              </a:rPr>
              <a:t>CPE, communications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98012-DCC2-4BC9-8F8F-C1ACFA2DC742}"/>
              </a:ext>
            </a:extLst>
          </p:cNvPr>
          <p:cNvSpPr txBox="1"/>
          <p:nvPr/>
        </p:nvSpPr>
        <p:spPr>
          <a:xfrm>
            <a:off x="8255689" y="5521502"/>
            <a:ext cx="380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D4F91"/>
                </a:solidFill>
                <a:effectLst/>
                <a:uLnTx/>
                <a:uFillTx/>
                <a:latin typeface="Zilla Slab"/>
                <a:ea typeface="+mn-ea"/>
                <a:cs typeface="+mn-cs"/>
              </a:rPr>
              <a:t>2021 legislative session, key person, legislator visits</a:t>
            </a:r>
          </a:p>
        </p:txBody>
      </p:sp>
    </p:spTree>
    <p:extLst>
      <p:ext uri="{BB962C8B-B14F-4D97-AF65-F5344CB8AC3E}">
        <p14:creationId xmlns:p14="http://schemas.microsoft.com/office/powerpoint/2010/main" val="87535001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XCPA">
      <a:dk1>
        <a:srgbClr val="0F4F9A"/>
      </a:dk1>
      <a:lt1>
        <a:srgbClr val="FFFFFF"/>
      </a:lt1>
      <a:dk2>
        <a:srgbClr val="0F4F9A"/>
      </a:dk2>
      <a:lt2>
        <a:srgbClr val="FEFFFF"/>
      </a:lt2>
      <a:accent1>
        <a:srgbClr val="4ABAEB"/>
      </a:accent1>
      <a:accent2>
        <a:srgbClr val="F07939"/>
      </a:accent2>
      <a:accent3>
        <a:srgbClr val="3D8E77"/>
      </a:accent3>
      <a:accent4>
        <a:srgbClr val="872045"/>
      </a:accent4>
      <a:accent5>
        <a:srgbClr val="0F4F9A"/>
      </a:accent5>
      <a:accent6>
        <a:srgbClr val="4ABBEB"/>
      </a:accent6>
      <a:hlink>
        <a:srgbClr val="F07939"/>
      </a:hlink>
      <a:folHlink>
        <a:srgbClr val="4ABC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XCPA PPT Option 1.1" id="{5E480F8B-1BCA-6D48-A369-02F79AA0DF82}" vid="{0D006BBA-3986-2E48-90B1-1B9C40A56191}"/>
    </a:ext>
  </a:extLst>
</a:theme>
</file>

<file path=ppt/theme/theme2.xml><?xml version="1.0" encoding="utf-8"?>
<a:theme xmlns:a="http://schemas.openxmlformats.org/drawingml/2006/main" name="3_Office Theme">
  <a:themeElements>
    <a:clrScheme name="TXCPA Brand">
      <a:dk1>
        <a:srgbClr val="1D4F91"/>
      </a:dk1>
      <a:lt1>
        <a:srgbClr val="FFFFFF"/>
      </a:lt1>
      <a:dk2>
        <a:srgbClr val="1D4F91"/>
      </a:dk2>
      <a:lt2>
        <a:srgbClr val="FEFFFF"/>
      </a:lt2>
      <a:accent1>
        <a:srgbClr val="41B6E6"/>
      </a:accent1>
      <a:accent2>
        <a:srgbClr val="FF6900"/>
      </a:accent2>
      <a:accent3>
        <a:srgbClr val="00816D"/>
      </a:accent3>
      <a:accent4>
        <a:srgbClr val="910048"/>
      </a:accent4>
      <a:accent5>
        <a:srgbClr val="1D4F91"/>
      </a:accent5>
      <a:accent6>
        <a:srgbClr val="41B6E6"/>
      </a:accent6>
      <a:hlink>
        <a:srgbClr val="1D4F91"/>
      </a:hlink>
      <a:folHlink>
        <a:srgbClr val="41B6E6"/>
      </a:folHlink>
    </a:clrScheme>
    <a:fontScheme name="TXCPA Brand">
      <a:majorFont>
        <a:latin typeface="Calibri Light"/>
        <a:ea typeface=""/>
        <a:cs typeface=""/>
      </a:majorFont>
      <a:minorFont>
        <a:latin typeface="Zilla Sla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XCPA PPT Option 1.1" id="{5E480F8B-1BCA-6D48-A369-02F79AA0DF82}" vid="{0D006BBA-3986-2E48-90B1-1B9C40A5619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D531AFEB56F4B98BB693256DF8805" ma:contentTypeVersion="16" ma:contentTypeDescription="Create a new document." ma:contentTypeScope="" ma:versionID="aadbbef3d8560879047c429a7b9ed75a">
  <xsd:schema xmlns:xsd="http://www.w3.org/2001/XMLSchema" xmlns:xs="http://www.w3.org/2001/XMLSchema" xmlns:p="http://schemas.microsoft.com/office/2006/metadata/properties" xmlns:ns1="http://schemas.microsoft.com/sharepoint/v3" xmlns:ns2="6f9029af-79dc-4055-bcba-4469678e618e" xmlns:ns3="efe7f7fc-ba36-4043-864b-d9cb430c50c6" targetNamespace="http://schemas.microsoft.com/office/2006/metadata/properties" ma:root="true" ma:fieldsID="f0323f04bd9d5c5ebbb467b30a8de817" ns1:_="" ns2:_="" ns3:_="">
    <xsd:import namespace="http://schemas.microsoft.com/sharepoint/v3"/>
    <xsd:import namespace="6f9029af-79dc-4055-bcba-4469678e618e"/>
    <xsd:import namespace="efe7f7fc-ba36-4043-864b-d9cb430c50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Notes" minOccurs="0"/>
                <xsd:element ref="ns2:MediaServiceAutoKeyPoints" minOccurs="0"/>
                <xsd:element ref="ns2:MediaServiceKeyPoints" minOccurs="0"/>
                <xsd:element ref="ns2: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029af-79dc-4055-bcba-4469678e6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" ma:index="20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ocation" ma:index="23" nillable="true" ma:displayName="Location" ma:description="El Paso" ma:format="Image" ma:internalName="Loc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7f7fc-ba36-4043-864b-d9cb430c5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ocation xmlns="6f9029af-79dc-4055-bcba-4469678e618e">
      <Url xsi:nil="true"/>
      <Description xsi:nil="true"/>
    </Location>
    <Notes xmlns="6f9029af-79dc-4055-bcba-4469678e618e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813524-B233-408C-B410-4F635096CF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B8F1E6-CF57-4DD9-8CF7-7F9D788AB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9029af-79dc-4055-bcba-4469678e618e"/>
    <ds:schemaRef ds:uri="efe7f7fc-ba36-4043-864b-d9cb430c5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89E1CF-8513-4923-8280-5E6ABA2A4BC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efe7f7fc-ba36-4043-864b-d9cb430c50c6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infopath/2007/PartnerControls"/>
    <ds:schemaRef ds:uri="6f9029af-79dc-4055-bcba-4469678e618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356</Words>
  <Application>Microsoft Office PowerPoint</Application>
  <PresentationFormat>Widescreen</PresentationFormat>
  <Paragraphs>34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Helvetica 35 Thin</vt:lpstr>
      <vt:lpstr>Helvetica 65 Medium</vt:lpstr>
      <vt:lpstr>Helvetica Neue</vt:lpstr>
      <vt:lpstr>Saira ExtraCondensed</vt:lpstr>
      <vt:lpstr>Saira ExtraCondensed Light</vt:lpstr>
      <vt:lpstr>Zilla Slab</vt:lpstr>
      <vt:lpstr>2_Office Theme</vt:lpstr>
      <vt:lpstr>3_Office Theme</vt:lpstr>
      <vt:lpstr>PowerPoint Presentation</vt:lpstr>
      <vt:lpstr>PowerPoint Presentation</vt:lpstr>
      <vt:lpstr>PowerPoint Presentation</vt:lpstr>
      <vt:lpstr>GOAL 1: GOVERNANCE</vt:lpstr>
      <vt:lpstr>GOAL 2: TECHNOLOGY</vt:lpstr>
      <vt:lpstr>GOAL 3: GROWTH</vt:lpstr>
      <vt:lpstr>PILLARS IN ACTION AT THE CHAPTER LEVEL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McCauley</dc:creator>
  <cp:lastModifiedBy>Melinda Bentley, CAE</cp:lastModifiedBy>
  <cp:revision>92</cp:revision>
  <dcterms:created xsi:type="dcterms:W3CDTF">2020-11-10T20:26:49Z</dcterms:created>
  <dcterms:modified xsi:type="dcterms:W3CDTF">2020-12-09T18:03:39Z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0x010100ACCD531AFEB56F4B98BB693256DF8805</vt:lpwstr>
  </property>
</Properties>
</file>