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D6731-4FE9-42E5-A917-0847CDF86CBD}" v="2" dt="2020-10-29T19:15:5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Owen" userId="fbeb4050-862b-4764-8695-116696bc2b04" providerId="ADAL" clId="{931D6731-4FE9-42E5-A917-0847CDF86CBD}"/>
    <pc:docChg chg="addSld delSld modSld">
      <pc:chgData name="Kari Owen" userId="fbeb4050-862b-4764-8695-116696bc2b04" providerId="ADAL" clId="{931D6731-4FE9-42E5-A917-0847CDF86CBD}" dt="2020-10-29T19:16:03.498" v="3" actId="2696"/>
      <pc:docMkLst>
        <pc:docMk/>
      </pc:docMkLst>
      <pc:sldChg chg="del">
        <pc:chgData name="Kari Owen" userId="fbeb4050-862b-4764-8695-116696bc2b04" providerId="ADAL" clId="{931D6731-4FE9-42E5-A917-0847CDF86CBD}" dt="2020-10-29T19:15:47.628" v="1" actId="2696"/>
        <pc:sldMkLst>
          <pc:docMk/>
          <pc:sldMk cId="95167771" sldId="256"/>
        </pc:sldMkLst>
      </pc:sldChg>
      <pc:sldChg chg="del">
        <pc:chgData name="Kari Owen" userId="fbeb4050-862b-4764-8695-116696bc2b04" providerId="ADAL" clId="{931D6731-4FE9-42E5-A917-0847CDF86CBD}" dt="2020-10-29T19:16:03.498" v="3" actId="2696"/>
        <pc:sldMkLst>
          <pc:docMk/>
          <pc:sldMk cId="2953891584" sldId="283"/>
        </pc:sldMkLst>
      </pc:sldChg>
      <pc:sldChg chg="add">
        <pc:chgData name="Kari Owen" userId="fbeb4050-862b-4764-8695-116696bc2b04" providerId="ADAL" clId="{931D6731-4FE9-42E5-A917-0847CDF86CBD}" dt="2020-10-29T19:15:43.757" v="0"/>
        <pc:sldMkLst>
          <pc:docMk/>
          <pc:sldMk cId="1377317690" sldId="284"/>
        </pc:sldMkLst>
      </pc:sldChg>
      <pc:sldChg chg="add">
        <pc:chgData name="Kari Owen" userId="fbeb4050-862b-4764-8695-116696bc2b04" providerId="ADAL" clId="{931D6731-4FE9-42E5-A917-0847CDF86CBD}" dt="2020-10-29T19:15:58.648" v="2"/>
        <pc:sldMkLst>
          <pc:docMk/>
          <pc:sldMk cId="1159085279" sldId="73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5BB-23F2-4937-8B0F-06F39295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50DD-E738-441A-8FCC-DE40EB99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4D91-5345-45B4-947A-F33F10B6748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01246-2E41-418B-A8F4-61013D59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0F85-A7FB-47E9-B17B-0E59C98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8640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1682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1547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8539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7858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5544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1941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8310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272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6580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8257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AB934-CF90-4C41-A991-2969F620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C55C-0EFE-4161-88CF-8281348A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6082-8931-46B0-95AE-631B045F8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4D91-5345-45B4-947A-F33F10B6748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6E76-F7CA-4B01-B2AC-8EA2A9EE2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F7AD-7979-4518-B769-BE5908B4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312400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MONEY MANAGEMENT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FINANCIAL BASICS FOR STUDENTS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D488E5-060B-4B88-94EE-A7B157C8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BUDGET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580A7-1E31-4140-8082-4564484A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D570C-6667-45E7-BC19-2143381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BUDGET ON TRACK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C580-CE7F-4696-BBA6-DC92A744F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31683-2271-47C7-9206-052770BA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72845-D3B5-40F7-9D53-F7736E3AE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139FC-8732-41ED-ACB3-A8BC7145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CARD ADVICE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A0C55-97A7-4082-A51A-388A42272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47F6A-8D7A-4EF0-AFCE-D075B76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&amp; PROTECTING YOUR CREDIT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D7183-D969-4F3F-BC2C-96BEDA256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23E4ED-9455-4004-8A1D-AFD32D7E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D0597-BEDE-4E67-A833-C3E271B52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359D7-3E70-49A3-808E-2D8154CC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ACCOUNTS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DF2CA-B6C2-436A-9CB0-9BDE72920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D3903-81BC-4FC8-B2CB-E169D72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AN ACCOUNT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D0315-2418-4DDD-A7CE-30B4AE92B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9C57E-78E4-4EC4-9B87-464CE62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YOUR CHECKBOOK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ED664-173C-402F-AD49-DB88E9892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0C920-6C6A-47B2-BD7A-EBE22E2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F5E89-140A-4E5E-A42F-7DFA102AA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9A36B-6611-4D85-980E-2B8E9FDA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A4060-700D-4068-8C7B-0E40AF41E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99752-2AB1-41D1-8625-DE42F6CF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STUDENT LOANS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C68D-FB5A-4AB2-97AC-B751112F3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8908C-0781-4A11-BF55-A2D1F137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PAY OFF STUDENT LOANS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2D48E-9444-4BCA-9BC2-125654129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32976A-50CA-43D4-9AFE-DA3559D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D4884-D76F-4072-B6FE-8EAE3DAE0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BC8AC-B51E-4F8D-AE52-F7A52D8A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6E3D2-C17C-4215-948F-C729511E0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F6269-E194-428B-9E0C-2A0171E1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ABOUT AUTO INSURANCE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9DE1A-5672-4517-9CD8-DBC8BED67E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5A41E-E66A-483B-A1F5-E5FEF1B6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775D8-8E56-47E8-B9B5-1C85A2D60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9165C-FA40-4A8E-B4EB-D74735E8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LEASE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117D-CAFF-4F21-B12A-7A9E42D3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6FED4-C2CD-426A-B188-E9B6F90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RENTER’S INSURANCE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84386-D09C-40C1-8BAF-356939A13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786551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5279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E6D820-3186-4F00-9318-DC438A21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PAYCHECK AND SAVINGS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8C414-A09B-4E9F-9AB0-EF01B6D53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0D380-0563-49BB-802C-407276D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A SAVVY SHOPPER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D1D25-DACA-4C63-8FB5-42C772CB5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6B0D0-70E4-4049-B922-C0068F8E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E8198-44A0-4F86-8D43-ACCBD79A6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EB3E3E-B9FC-406A-97C5-EB17ED58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DB04C-B63E-4DBB-9DFE-61BF962BA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AECB6-4AE0-4D75-9D28-DA4319A1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887A7-A05D-4691-ADAF-6007BE3AC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E0CE7-57C3-4DD8-B58E-899C6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F555-042A-49C2-94F4-83CE92DD1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D7451-8740-48BA-8F36-DC97BA5C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FFDF1-053D-4533-9C1F-77971DA83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16" ma:contentTypeDescription="Create a new document." ma:contentTypeScope="" ma:versionID="aadbbef3d8560879047c429a7b9ed75a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f0323f04bd9d5c5ebbb467b30a8de817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E486D4-0756-4E91-B466-7D5CA096D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9B1D1-4AB6-4E49-8D1B-ABED4E265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6F030C-F69F-4F34-A0FC-69CED4BC2B60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fe7f7fc-ba36-4043-864b-d9cb430c50c6"/>
    <ds:schemaRef ds:uri="http://purl.org/dc/terms/"/>
    <ds:schemaRef ds:uri="6f9029af-79dc-4055-bcba-4469678e6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Saira ExtraCondensed</vt:lpstr>
      <vt:lpstr>Saira ExtraCondensed Light</vt:lpstr>
      <vt:lpstr>Office Theme</vt:lpstr>
      <vt:lpstr>1_Office Theme</vt:lpstr>
      <vt:lpstr>PowerPoint Presentation</vt:lpstr>
      <vt:lpstr>PowerPoint Presentation</vt:lpstr>
      <vt:lpstr>YOUR PAYCHECK AND SAVINGS </vt:lpstr>
      <vt:lpstr>BE A SAVVY SHOPPER</vt:lpstr>
      <vt:lpstr>PowerPoint Presentation</vt:lpstr>
      <vt:lpstr>UNDERSTANDING TAXES</vt:lpstr>
      <vt:lpstr>UNDERSTANDING TAXES</vt:lpstr>
      <vt:lpstr>PowerPoint Presentation</vt:lpstr>
      <vt:lpstr>WHAT IS BUDGETING?</vt:lpstr>
      <vt:lpstr>CREATING A BUDGET</vt:lpstr>
      <vt:lpstr>KEEPING YOUR BUDGET ON TRACK</vt:lpstr>
      <vt:lpstr>PowerPoint Presentation</vt:lpstr>
      <vt:lpstr>CREDIT CARD ADVICE </vt:lpstr>
      <vt:lpstr>ESTABLISHING &amp; PROTECTING YOUR CREDIT </vt:lpstr>
      <vt:lpstr>PowerPoint Presentation</vt:lpstr>
      <vt:lpstr>TYPES OF ACCOUNTS </vt:lpstr>
      <vt:lpstr>SETTING UP AN ACCOUNT </vt:lpstr>
      <vt:lpstr>BALANCING YOUR CHECKBOOK</vt:lpstr>
      <vt:lpstr>PowerPoint Presentation</vt:lpstr>
      <vt:lpstr>UNDERSTANDING STUDENT LOANS </vt:lpstr>
      <vt:lpstr>STRATEGIES TO PAY OFF STUDENT LOANS</vt:lpstr>
      <vt:lpstr>PowerPoint Presentation</vt:lpstr>
      <vt:lpstr>THE PROCESS</vt:lpstr>
      <vt:lpstr>ALL ABOUT AUTO INSURANCE</vt:lpstr>
      <vt:lpstr>PowerPoint Presentation</vt:lpstr>
      <vt:lpstr>UNDERSTANDING THE LEASE </vt:lpstr>
      <vt:lpstr>IMPORTANCE OF RENTER’S INSURANCE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lastModifiedBy>Kari Owen</cp:lastModifiedBy>
  <cp:revision>1</cp:revision>
  <dcterms:created xsi:type="dcterms:W3CDTF">2020-10-29T19:15:01Z</dcterms:created>
  <dcterms:modified xsi:type="dcterms:W3CDTF">2020-10-29T19:16:04Z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