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5" r:id="rId5"/>
  </p:sldMasterIdLst>
  <p:sldIdLst>
    <p:sldId id="282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76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CEE7E5-496C-40D7-8C08-B5DF6E4212C9}" v="2" dt="2020-10-29T19:13:17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 Owen" userId="fbeb4050-862b-4764-8695-116696bc2b04" providerId="ADAL" clId="{86CEE7E5-496C-40D7-8C08-B5DF6E4212C9}"/>
    <pc:docChg chg="addSld delSld modSld">
      <pc:chgData name="Kari Owen" userId="fbeb4050-862b-4764-8695-116696bc2b04" providerId="ADAL" clId="{86CEE7E5-496C-40D7-8C08-B5DF6E4212C9}" dt="2020-10-29T19:13:22.046" v="3" actId="2696"/>
      <pc:docMkLst>
        <pc:docMk/>
      </pc:docMkLst>
      <pc:sldChg chg="del">
        <pc:chgData name="Kari Owen" userId="fbeb4050-862b-4764-8695-116696bc2b04" providerId="ADAL" clId="{86CEE7E5-496C-40D7-8C08-B5DF6E4212C9}" dt="2020-10-29T19:12:51.338" v="1" actId="47"/>
        <pc:sldMkLst>
          <pc:docMk/>
          <pc:sldMk cId="3549985127" sldId="256"/>
        </pc:sldMkLst>
      </pc:sldChg>
      <pc:sldChg chg="del">
        <pc:chgData name="Kari Owen" userId="fbeb4050-862b-4764-8695-116696bc2b04" providerId="ADAL" clId="{86CEE7E5-496C-40D7-8C08-B5DF6E4212C9}" dt="2020-10-29T19:13:22.046" v="3" actId="2696"/>
        <pc:sldMkLst>
          <pc:docMk/>
          <pc:sldMk cId="2116611112" sldId="281"/>
        </pc:sldMkLst>
      </pc:sldChg>
      <pc:sldChg chg="add">
        <pc:chgData name="Kari Owen" userId="fbeb4050-862b-4764-8695-116696bc2b04" providerId="ADAL" clId="{86CEE7E5-496C-40D7-8C08-B5DF6E4212C9}" dt="2020-10-29T19:12:46.745" v="0"/>
        <pc:sldMkLst>
          <pc:docMk/>
          <pc:sldMk cId="1377317690" sldId="282"/>
        </pc:sldMkLst>
      </pc:sldChg>
      <pc:sldChg chg="add">
        <pc:chgData name="Kari Owen" userId="fbeb4050-862b-4764-8695-116696bc2b04" providerId="ADAL" clId="{86CEE7E5-496C-40D7-8C08-B5DF6E4212C9}" dt="2020-10-29T19:13:17.901" v="2"/>
        <pc:sldMkLst>
          <pc:docMk/>
          <pc:sldMk cId="2471385242" sldId="7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F7251-20AD-4387-B5FD-296A6A930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D1250-381C-42AB-9F22-E057A45F1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828C-719C-41A0-B0D7-5A95C8841E55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597FD-75E1-488E-8A01-7B9E15087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101A4-128D-4999-9EB6-7B5A1D229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9D98-BD77-4A1C-8A87-63B82495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5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C645C-E7DA-4B03-9BB2-88E31C551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D37237-32F8-4BDB-A778-AF90B517C5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19C94-D437-4E08-8D1F-5055BF2D7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43900-30A9-448A-B7DB-5722C8097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FB9DF-838E-484D-A8B3-31E038A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C496E-972A-4B6B-8D18-F445A08EA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28516"/>
      </p:ext>
    </p:extLst>
  </p:cSld>
  <p:clrMapOvr>
    <a:masterClrMapping/>
  </p:clrMapOvr>
  <p:transition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6925-A825-422C-8910-165284654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0ECF3-926D-4312-B556-591B97CC1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BBCDB-A899-4498-BFCF-B99C7C58A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A782D-7CF2-4D30-AF70-57180C68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AC545-2156-4511-9F73-A02FCB80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21381"/>
      </p:ext>
    </p:extLst>
  </p:cSld>
  <p:clrMapOvr>
    <a:masterClrMapping/>
  </p:clrMapOvr>
  <p:transition advClick="0" advTm="6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656991-39FA-426E-BD19-9EFB2524C9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93982A-F011-4449-BD2E-B066140A6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83F3B-B7D2-4097-B14C-25494991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FB3D4-5D64-46C8-8910-B18FA3525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1B3F2-BCAB-4EB6-BEC0-C8EE37022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93467"/>
      </p:ext>
    </p:extLst>
  </p:cSld>
  <p:clrMapOvr>
    <a:masterClrMapping/>
  </p:clrMapOvr>
  <p:transition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1E3E4-C06E-45E9-82A2-83C7E553B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082341-A5D0-45B4-833A-FBEFCFAF6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AB083-06F8-4D73-AB50-E133799AF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791E2-D02C-46D9-BB84-9B32707F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BCD88-8402-4B10-BC86-1554AF2C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29923"/>
      </p:ext>
    </p:extLst>
  </p:cSld>
  <p:clrMapOvr>
    <a:masterClrMapping/>
  </p:clrMapOvr>
  <p:transition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5DB40-E785-40E1-BD1E-50F3A878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633D0-B204-417C-9C31-BC3E8A782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040E0-9755-4AE1-B190-DCD5A741A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BB368-783E-4546-9BDC-90E795E2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F6CA9-30CE-4204-BE89-AF38578F0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25373"/>
      </p:ext>
    </p:extLst>
  </p:cSld>
  <p:clrMapOvr>
    <a:masterClrMapping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B2BB9-E0FB-4A30-9BF7-55A463C7D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F60D5-6A5A-4C0B-B989-B7704D7D2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67946-5B5C-44C3-BF53-0DB81D52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964FC-9CA2-49A0-9EEC-503188BB6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326AF-966F-4BBE-B8CF-4730A981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96712"/>
      </p:ext>
    </p:extLst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51643-3B9F-4859-AD1D-4EE5FDD95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3B21D-63BF-4C66-8F43-311A1A67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0F666-DEEB-46E9-B242-2A68AE108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CED3B-63E7-4DA5-B42A-520CB7C1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4CCAB-2BC8-443C-9AEA-EDBA9E974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1B944-3477-4E43-97CE-210C1ED3F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75598"/>
      </p:ext>
    </p:extLst>
  </p:cSld>
  <p:clrMapOvr>
    <a:masterClrMapping/>
  </p:clrMapOvr>
  <p:transition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C3F60-4D3F-4C47-B88D-06E4DE6B5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18C9F-EC99-4112-8FEB-D56A2DEED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A9BCA-E6C9-48D5-8488-9A8644AF7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CC7E17-F408-4ACE-87B7-9EF4193CFE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1A9504-6FC2-4AC8-BA9B-1CD071531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695406-8076-4660-84FB-4C5FC55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C715D-FBA9-4AF8-B4E2-E54F8FD7F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77E09-5509-4094-B4F7-B36246C6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14266"/>
      </p:ext>
    </p:extLst>
  </p:cSld>
  <p:clrMapOvr>
    <a:masterClrMapping/>
  </p:clrMapOvr>
  <p:transition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46763-F00A-4FDA-AD0A-C82D1C545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6E4BCB-61E5-4D2E-8F44-1345C6AB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C0E0C-8C21-4366-8DCC-BCE2B7FE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0EF5E-F146-4B97-ADD6-875EFD8EF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7905"/>
      </p:ext>
    </p:extLst>
  </p:cSld>
  <p:clrMapOvr>
    <a:masterClrMapping/>
  </p:clrMapOvr>
  <p:transition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AA8FFC-406C-499C-8D2E-C837676F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1204CA-CA8E-45C0-B949-7EC782EF6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07C3A-9C7E-4205-90D2-E0368530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80806"/>
      </p:ext>
    </p:extLst>
  </p:cSld>
  <p:clrMapOvr>
    <a:masterClrMapping/>
  </p:clrMapOvr>
  <p:transition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B5642-CEEA-43C2-805E-275A0C6C7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69DAD-647C-440E-985C-4B7B58AD4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D1DDA-5F7F-4926-A3D8-0806EDF3A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B7BAC-4CEE-4DD0-81B5-198CEB7D9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73546-09D3-4E3E-9FF4-6B74B8800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1AFB4-3B45-4C75-862F-49C757E76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81552"/>
      </p:ext>
    </p:extLst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57E27C-DFE6-4513-89D8-8E1FB6446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BB083-150D-4608-B518-B16626D8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C7FD6-4B9F-42EF-908A-D3B2B00925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7828C-719C-41A0-B0D7-5A95C8841E55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1AD6D-7A84-4A16-807C-3A905DD68D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CAEAC-C576-4F48-8ED5-078641FF5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A9D98-BD77-4A1C-8A87-63B82495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CD6029-1596-4595-A794-B74C7D70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0AA6E-E6BA-4152-9C2F-B988C1C05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1B02F-6316-4280-AC03-4F15825EB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C558F-1CE5-4798-935C-6E56B179B31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ABF83-C07B-4BA4-B2FD-186288ACF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ECEC2-AEBE-490A-B5AE-A80E20D93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6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 advClick="0" advTm="6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AA99CACA-29DF-4B9A-9862-17FD58583F6C}"/>
              </a:ext>
            </a:extLst>
          </p:cNvPr>
          <p:cNvSpPr txBox="1">
            <a:spLocks/>
          </p:cNvSpPr>
          <p:nvPr/>
        </p:nvSpPr>
        <p:spPr>
          <a:xfrm>
            <a:off x="1524000" y="527793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spc="100" baseline="0">
                <a:solidFill>
                  <a:schemeClr val="tx1"/>
                </a:solidFill>
                <a:latin typeface="Saira ExtraCondensed" panose="00000508000000000000" pitchFamily="2" charset="0"/>
                <a:ea typeface="Zilla Slab" pitchFamily="2" charset="7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1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{</a:t>
            </a:r>
            <a:r>
              <a:rPr kumimoji="0" 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NAME}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{COMPANY}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{DATE}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2FF433-4906-44F6-8FED-FC1ED0D2F00F}"/>
              </a:ext>
            </a:extLst>
          </p:cNvPr>
          <p:cNvSpPr txBox="1">
            <a:spLocks/>
          </p:cNvSpPr>
          <p:nvPr/>
        </p:nvSpPr>
        <p:spPr>
          <a:xfrm>
            <a:off x="491445" y="2677628"/>
            <a:ext cx="11209108" cy="1502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spc="500" baseline="0">
                <a:solidFill>
                  <a:schemeClr val="tx1"/>
                </a:solidFill>
                <a:latin typeface="Saira ExtraCondensed Light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5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Saira ExtraCondensed Light" pitchFamily="2" charset="77"/>
                <a:ea typeface="+mj-ea"/>
                <a:cs typeface="+mj-cs"/>
              </a:rPr>
              <a:t>INTERNET SAFETY FOR SENIORS: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5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Saira ExtraCondensed Light" pitchFamily="2" charset="77"/>
                <a:ea typeface="+mj-ea"/>
                <a:cs typeface="+mj-cs"/>
              </a:rPr>
              <a:t>A GUIDE TO PROTECTING YOURSELF ONLINE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002F87-2BBC-4351-B37D-00CADD160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050" y="-224779"/>
            <a:ext cx="4369899" cy="265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17690"/>
      </p:ext>
    </p:extLst>
  </p:cSld>
  <p:clrMapOvr>
    <a:masterClrMapping/>
  </p:clrMapOvr>
  <p:transition advClick="0" advTm="6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9062BC-470D-4B08-8134-407F47E8C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ROMANCE SCAM WARNING SIGNS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4C94FC-64F0-4CAB-9FAC-E30BDD06BC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25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407AED-C2FF-4452-8C90-1FCBF97E9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GRANDPARENT SCAMS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EB68A-6E69-47AD-A99C-BEC9037625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79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D76F46-A247-4593-AB26-B7D8B163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987458-A35A-41B3-9143-90AAEF8120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00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F1F683-72B2-476E-B7D8-DD99926DC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TO ENSURE A WEBSITE IS LEGITIMATE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317139-8A8C-467C-86A2-91F11F2071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99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0CD424-7DDF-4677-A414-ADEA4EB6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ADBF1D-B2D5-4056-9117-CBCD010918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55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E38C27-C472-4BFD-9A4E-CEB68D24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FOR SAFE ONLINE SHOPPING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590410-026E-4DAA-8D8A-D2D88D55A4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96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2B7DA5-6ED9-482F-A488-55AEB7ABE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CE681B-6825-4847-9955-880243594C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16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7BEF7C-29A3-4DC6-96D0-C51CCE58E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ENSURING THE SECURITY OF YOUR FUNDS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82997A-036A-4ACB-94BF-3DB6163E3D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90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9ECCF2-3411-48C9-95D4-6F5332E01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D787F8-EB9E-4F59-93A4-4433096970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4FC655-12AF-4FB9-B923-C098F442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PROTECT YOUR IDENTITY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9769D-4270-4FF8-92FB-F77F6E0815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1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59F760-60BB-4F01-9198-EC2D3782A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F5F63B-8723-4FBC-96F6-699751FAAB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00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26D570-2EAE-45E5-887E-5C1C3C2F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DC4F60-6A18-4D38-BF0B-6DD6D3FEAA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5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746D61-025A-4DC3-ABF1-5D9F80D66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TIPS TO STAY SAFE ON SOCIAL MEDIA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58176C-714A-4B24-BD31-6C6218CDEF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32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C8B06B-37F8-4BBC-99FA-CDB8339AC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B0B1D6-99C7-495A-BA88-642FC611E5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98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7AFDB4-B337-4A78-9604-C601925F8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BREACHED? HERE’S WHAT TO DO!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B02746-0274-46C5-BF5F-8CEA7884FC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66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92504C-38E9-409B-A062-B0F309EE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7B7424-4247-4DBA-923B-F9378D216F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81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704EA1-7037-4A0A-AADE-032902DD8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INTERNET DOESN’T HAVE TO BE SCARY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B1A29E-7972-42AA-BED4-6CEE652557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82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AA99CACA-29DF-4B9A-9862-17FD58583F6C}"/>
              </a:ext>
            </a:extLst>
          </p:cNvPr>
          <p:cNvSpPr txBox="1">
            <a:spLocks/>
          </p:cNvSpPr>
          <p:nvPr/>
        </p:nvSpPr>
        <p:spPr>
          <a:xfrm>
            <a:off x="1524000" y="527793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spc="100" baseline="0">
                <a:solidFill>
                  <a:schemeClr val="tx1"/>
                </a:solidFill>
                <a:latin typeface="Saira ExtraCondensed" panose="00000508000000000000" pitchFamily="2" charset="0"/>
                <a:ea typeface="Zilla Slab" pitchFamily="2" charset="7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1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{</a:t>
            </a:r>
            <a:r>
              <a:rPr kumimoji="0" 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NAME}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{COMPANY}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{DATE}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2FF433-4906-44F6-8FED-FC1ED0D2F00F}"/>
              </a:ext>
            </a:extLst>
          </p:cNvPr>
          <p:cNvSpPr txBox="1">
            <a:spLocks/>
          </p:cNvSpPr>
          <p:nvPr/>
        </p:nvSpPr>
        <p:spPr>
          <a:xfrm>
            <a:off x="491445" y="2432876"/>
            <a:ext cx="11209108" cy="1502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spc="500" baseline="0">
                <a:solidFill>
                  <a:schemeClr val="tx1"/>
                </a:solidFill>
                <a:latin typeface="Saira ExtraCondensed Light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500" normalizeH="0" baseline="0" noProof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Saira ExtraCondensed Light" pitchFamily="2" charset="77"/>
                <a:ea typeface="+mj-ea"/>
                <a:cs typeface="+mj-cs"/>
              </a:rPr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002F87-2BBC-4351-B37D-00CADD160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050" y="-224779"/>
            <a:ext cx="4369899" cy="265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85242"/>
      </p:ext>
    </p:extLst>
  </p:cSld>
  <p:clrMapOvr>
    <a:masterClrMapping/>
  </p:clrMapOvr>
  <p:transition advClick="0" advTm="6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0545B6-97C4-4990-8BA6-9746DB2DC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AFFORDABLE SECURITY TOOLS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91D570-5A41-4177-9600-B1F7C12671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64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3656B5-AAFB-41D4-87B5-61E7A5549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DB25D-A229-499A-B9CC-8785B6C522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30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C44CA4-FB85-460D-942F-483C3C56C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EMAIL SCAMS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E1844F-10E6-459D-8735-A2BA9F79E8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41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A60FE2-5B3F-4FCB-8AE9-4E667E184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TAX AND BANKING SCAMS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F091A6-D1AD-4A09-BAFE-002E71AF1D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26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BA7E55-C0FD-4D86-93B1-7171DD70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 SOFTWARE SCAMS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90356F-FF81-4F5A-9C70-4F69ABF9F4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84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A29558-450D-4FA8-9B5A-619F344D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LOTTERY SCAMS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EE79E-0EBC-4063-8B4C-E2F889AAD6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2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5992E0-4E16-4AA0-A470-4C32CD16D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ROMANCE/CATFISHING SCAMS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6F7DC8-95C8-4CA0-9C55-E7D98C7828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4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CD531AFEB56F4B98BB693256DF8805" ma:contentTypeVersion="16" ma:contentTypeDescription="Create a new document." ma:contentTypeScope="" ma:versionID="aadbbef3d8560879047c429a7b9ed75a">
  <xsd:schema xmlns:xsd="http://www.w3.org/2001/XMLSchema" xmlns:xs="http://www.w3.org/2001/XMLSchema" xmlns:p="http://schemas.microsoft.com/office/2006/metadata/properties" xmlns:ns1="http://schemas.microsoft.com/sharepoint/v3" xmlns:ns2="6f9029af-79dc-4055-bcba-4469678e618e" xmlns:ns3="efe7f7fc-ba36-4043-864b-d9cb430c50c6" targetNamespace="http://schemas.microsoft.com/office/2006/metadata/properties" ma:root="true" ma:fieldsID="f0323f04bd9d5c5ebbb467b30a8de817" ns1:_="" ns2:_="" ns3:_="">
    <xsd:import namespace="http://schemas.microsoft.com/sharepoint/v3"/>
    <xsd:import namespace="6f9029af-79dc-4055-bcba-4469678e618e"/>
    <xsd:import namespace="efe7f7fc-ba36-4043-864b-d9cb430c50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Notes" minOccurs="0"/>
                <xsd:element ref="ns2:MediaServiceAutoKeyPoints" minOccurs="0"/>
                <xsd:element ref="ns2:MediaServiceKeyPoints" minOccurs="0"/>
                <xsd:element ref="ns2: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9029af-79dc-4055-bcba-4469678e61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Notes" ma:index="20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ocation" ma:index="23" nillable="true" ma:displayName="Location" ma:description="El Paso" ma:format="Image" ma:internalName="Locati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e7f7fc-ba36-4043-864b-d9cb430c50c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ocation xmlns="6f9029af-79dc-4055-bcba-4469678e618e">
      <Url xsi:nil="true"/>
      <Description xsi:nil="true"/>
    </Location>
    <Notes xmlns="6f9029af-79dc-4055-bcba-4469678e618e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5139566-A779-45AF-B17E-E107E47189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45D284-E5FB-461D-B1C4-0ABBA928F2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f9029af-79dc-4055-bcba-4469678e618e"/>
    <ds:schemaRef ds:uri="efe7f7fc-ba36-4043-864b-d9cb430c50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5D9A90-5397-425C-9015-2D80A350937C}">
  <ds:schemaRefs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efe7f7fc-ba36-4043-864b-d9cb430c50c6"/>
    <ds:schemaRef ds:uri="http://purl.org/dc/elements/1.1/"/>
    <ds:schemaRef ds:uri="http://schemas.microsoft.com/office/infopath/2007/PartnerControls"/>
    <ds:schemaRef ds:uri="6f9029af-79dc-4055-bcba-4469678e618e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100</Words>
  <Application>Microsoft Office PowerPoint</Application>
  <PresentationFormat>Widescreen</PresentationFormat>
  <Paragraphs>24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Saira ExtraCondensed</vt:lpstr>
      <vt:lpstr>Saira ExtraCondensed Light</vt:lpstr>
      <vt:lpstr>Office Theme</vt:lpstr>
      <vt:lpstr>1_Office Theme</vt:lpstr>
      <vt:lpstr>PowerPoint Presentation</vt:lpstr>
      <vt:lpstr>PowerPoint Presentation</vt:lpstr>
      <vt:lpstr>AFFORDABLE SECURITY TOOLS </vt:lpstr>
      <vt:lpstr>PowerPoint Presentation</vt:lpstr>
      <vt:lpstr>EMAIL SCAMS </vt:lpstr>
      <vt:lpstr>TAX AND BANKING SCAMS </vt:lpstr>
      <vt:lpstr>SECURITY SOFTWARE SCAMS </vt:lpstr>
      <vt:lpstr>LOTTERY SCAMS</vt:lpstr>
      <vt:lpstr>ROMANCE/CATFISHING SCAMS </vt:lpstr>
      <vt:lpstr>ROMANCE SCAM WARNING SIGNS </vt:lpstr>
      <vt:lpstr>GRANDPARENT SCAMS</vt:lpstr>
      <vt:lpstr>PowerPoint Presentation</vt:lpstr>
      <vt:lpstr>STEPS TO ENSURE A WEBSITE IS LEGITIMATE </vt:lpstr>
      <vt:lpstr>PowerPoint Presentation</vt:lpstr>
      <vt:lpstr>STEPS FOR SAFE ONLINE SHOPPING</vt:lpstr>
      <vt:lpstr>PowerPoint Presentation</vt:lpstr>
      <vt:lpstr>ENSURING THE SECURITY OF YOUR FUNDS </vt:lpstr>
      <vt:lpstr>PowerPoint Presentation</vt:lpstr>
      <vt:lpstr>HOW TO PROTECT YOUR IDENTITY </vt:lpstr>
      <vt:lpstr>PowerPoint Presentation</vt:lpstr>
      <vt:lpstr>TIPS TO STAY SAFE ON SOCIAL MEDIA </vt:lpstr>
      <vt:lpstr>PowerPoint Presentation</vt:lpstr>
      <vt:lpstr>BREACHED? HERE’S WHAT TO DO!</vt:lpstr>
      <vt:lpstr>PowerPoint Presentation</vt:lpstr>
      <vt:lpstr>THE INTERNET DOESN’T HAVE TO BE SCARY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 Owen</dc:creator>
  <cp:lastModifiedBy>Kari Owen</cp:lastModifiedBy>
  <cp:revision>1</cp:revision>
  <dcterms:created xsi:type="dcterms:W3CDTF">2020-10-29T19:11:52Z</dcterms:created>
  <dcterms:modified xsi:type="dcterms:W3CDTF">2020-10-29T19:13:23Z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0x010100ACCD531AFEB56F4B98BB693256DF8805</vt:lpwstr>
  </property>
</Properties>
</file>