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453B0-E155-4E35-9025-E90B9A10503D}" v="4" dt="2021-10-18T15:28:04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F603-DDB2-4E9B-9BA7-495F1FAD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1F4B2-145C-4E76-B25F-84F57DB8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1B4-C500-4C8A-A6F8-CB12A8CF76F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E073-E98E-43C9-AED6-6B31D914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1746-02BE-441D-BBEF-E5120CA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38F-0DC6-46C6-9755-F51090DF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1577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2746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7942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050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5309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773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243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233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267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5714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3599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91A74-7611-4D26-9EB5-89CE4274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993B1-EC59-46B5-8228-277B599E8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5FB5-D994-45C0-84C7-651FBE9C2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51B4-C500-4C8A-A6F8-CB12A8CF76F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246D5-E9D9-40CC-BE25-422BEE31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1C64-9C1F-4C87-933F-BC8F6092A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538F-0DC6-46C6-9755-F51090DF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312400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MONEY MANAGEMENT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FINANCIAL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7560E-41D4-4B99-ACF7-21044F0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2CFF3-4F5B-4B76-BD35-6B96A6D8C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4F4D5-8C2D-456F-9586-7C8B17F0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BUDGET ON TRACK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22122-1F83-4B25-9DC3-08EEC46C4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AA805-5348-4F6A-9D1E-A1315850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24F8D-2B38-4381-8252-8639B3E29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4C468-8B58-4E24-BC7E-A3A533F9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CARD ADVICE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A7E2C-1D0D-49C4-9D57-B3D771EC7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6CD0C-6EAB-4DDC-A9A9-78D6BAF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&amp; PROTECTING YOUR CREDIT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986C5-831C-41BA-AAF4-D97BF7CF8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6D34D-9205-496E-9394-4387F223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B288B-C4FD-46EE-B380-F3BE46E5A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436642-1B9D-4180-8CCA-C2CC076E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ACCOUNTS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F2DE-08CA-4DCD-A7AA-91F1AFDE8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D7C80-8B3E-483D-82E9-A01BDB0E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AN ACCOUNT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3972C-63BE-4F89-93EA-A663C56DF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D21299-AB4F-40EB-9AE5-45A5E5AE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YOUR CHECKBOOK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51920-DBEF-4A8D-AF2A-103931561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7C4FBE-5C57-47E8-8EE5-7B577E48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BALANCING OPTIONS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D6CD4-5944-491E-A2FD-B9D815622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D72E4-5381-4C68-8676-451C6EE1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AFC63-AF84-4883-8A39-27D3D8F0E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3F704-9CF5-4463-B794-D56D201F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DE819-0FA3-43E3-81EB-7BAFEAC3B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5AD88-BCFE-47A0-BA6E-0640F1BB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BUYING VS. LEASING A CAR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3E6DA-AC1E-49AF-88B9-A5E87805A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1CD9C0-EC37-48CC-BD97-076B0D3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CAR BUYING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79B5D-C73A-4CC8-B28D-89C416B82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A9BCA-3902-44FF-A912-EB14B2B0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ABOUT AUTO INSURANCE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DFD8A-BDC4-495B-999C-C29339A251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6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707486-F37D-43E3-A87D-DB8564FF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1DC83-B053-43A7-93C7-CC94D17C7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07CEA-0574-4EBE-AD6A-D5346CE1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RENTING VS. OWNING A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B6377-6C10-4292-AD8C-41E86B423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6471B-851F-4FB4-8738-2228C136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HOME BUYING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26D11-7890-44B0-BEB6-11FB7FCCD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2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99C02-8040-4266-B66B-C7542194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LEASE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381DF-191B-4945-A3F5-5706D478C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786551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5279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B1F61-E95F-4478-A9CF-5297F5C9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PAYCHECK AND SAVINGS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C1CAA-19B1-4D81-92EC-0AB543063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7AB58-8540-43C0-A2C0-35E614D9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A SAVVY SHOPPER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A264C-A3A3-41E8-9B68-3031CBD80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2C5BE-736A-4D4E-A6B1-6BC78B06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7BB48-0E58-49EA-B3DA-A9336666B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25C3A-DB1C-4C1D-8563-3D8DF28F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FILING TIPS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4FDE5-1EF3-4372-8EF7-6225984EB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75564-01E8-4FE8-BDCF-14B940E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COMMONLY OVERLOOKED DEDUCTIONS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A125F-F445-46AF-9F0C-C4802B9BA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F514B-A164-4EA1-9F00-F0D45593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3CFE8-46B2-48EA-BAF1-569C4AC07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CF9E57-743C-473F-B751-9E04E31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8CA79-192B-4AD0-BE73-4AEB7CFAE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  <TaxCatchAll xmlns="efe7f7fc-ba36-4043-864b-d9cb430c50c6" xsi:nil="true"/>
    <lcf76f155ced4ddcb4097134ff3c332f xmlns="6f9029af-79dc-4055-bcba-4469678e61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28" ma:contentTypeDescription="Create a new document." ma:contentTypeScope="" ma:versionID="b2a242c5e03e0f6b03ebc077c3fcf19f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5ac875265243a01c025ed7f025b46283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2454819-93c7-4a6d-9040-8aa950df9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0b42a29-5bbb-4c70-b85f-f2086d727af3}" ma:internalName="TaxCatchAll" ma:showField="CatchAllData" ma:web="efe7f7fc-ba36-4043-864b-d9cb430c50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E2F2A-F3A9-4045-A046-9E775F9ECA1C}">
  <ds:schemaRefs>
    <ds:schemaRef ds:uri="6f9029af-79dc-4055-bcba-4469678e618e"/>
    <ds:schemaRef ds:uri="efe7f7fc-ba36-4043-864b-d9cb430c50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1CBF22-B39E-49D9-B47C-097D6A44BC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1D148-D85D-4EFC-B9CF-8C8C6516B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PowerPoint Presentation</vt:lpstr>
      <vt:lpstr>YOUR PAYCHECK AND SAVINGS </vt:lpstr>
      <vt:lpstr>BE A SAVVY SHOPPER</vt:lpstr>
      <vt:lpstr>PowerPoint Presentation</vt:lpstr>
      <vt:lpstr>TAX FILING TIPS</vt:lpstr>
      <vt:lpstr>THE MOST COMMONLY OVERLOOKED DEDUCTIONS</vt:lpstr>
      <vt:lpstr>PowerPoint Presentation</vt:lpstr>
      <vt:lpstr>WHAT IS BUDGETING?</vt:lpstr>
      <vt:lpstr>CREATING A BUDGET</vt:lpstr>
      <vt:lpstr>KEEPING YOUR BUDGET ON TRACK</vt:lpstr>
      <vt:lpstr>PowerPoint Presentation</vt:lpstr>
      <vt:lpstr>CREDIT CARD ADVICE </vt:lpstr>
      <vt:lpstr>ESTABLISHING &amp; PROTECTING YOUR CREDIT </vt:lpstr>
      <vt:lpstr>PowerPoint Presentation</vt:lpstr>
      <vt:lpstr>TYPES OF ACCOUNTS </vt:lpstr>
      <vt:lpstr>SETTING UP AN ACCOUNT </vt:lpstr>
      <vt:lpstr>BALANCING YOUR CHECKBOOK</vt:lpstr>
      <vt:lpstr>DIGITAL BALANCING OPTIONS </vt:lpstr>
      <vt:lpstr>PowerPoint Presentation</vt:lpstr>
      <vt:lpstr>BUYING VS. LEASING A CAR</vt:lpstr>
      <vt:lpstr>THE CAR BUYING PROCESS</vt:lpstr>
      <vt:lpstr>ALL ABOUT AUTO INSURANCE</vt:lpstr>
      <vt:lpstr>PowerPoint Presentation</vt:lpstr>
      <vt:lpstr>RENTING VS. OWNING A HOME</vt:lpstr>
      <vt:lpstr>THE HOME BUYING PROCESS</vt:lpstr>
      <vt:lpstr>UNDERSTANDING THE LEASE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revision>2</cp:revision>
  <dcterms:created xsi:type="dcterms:W3CDTF">2021-10-18T15:26:03Z</dcterms:created>
  <dcterms:modified xsi:type="dcterms:W3CDTF">2023-04-04T13:56:30Z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